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4"/>
  </p:notesMasterIdLst>
  <p:sldIdLst>
    <p:sldId id="256" r:id="rId2"/>
    <p:sldId id="293" r:id="rId3"/>
    <p:sldId id="257" r:id="rId4"/>
    <p:sldId id="315" r:id="rId5"/>
    <p:sldId id="316" r:id="rId6"/>
    <p:sldId id="317" r:id="rId7"/>
    <p:sldId id="318" r:id="rId8"/>
    <p:sldId id="320" r:id="rId9"/>
    <p:sldId id="321" r:id="rId10"/>
    <p:sldId id="322" r:id="rId11"/>
    <p:sldId id="323" r:id="rId12"/>
    <p:sldId id="32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92CB"/>
    <a:srgbClr val="5485C0"/>
    <a:srgbClr val="5787C0"/>
    <a:srgbClr val="5A8BC5"/>
    <a:srgbClr val="21B7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6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367A76-B6FF-4C21-AC9C-C136525DC12E}" type="datetimeFigureOut">
              <a:rPr lang="en-AU" smtClean="0"/>
              <a:t>28/04/2024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E5D7BA-1A94-404E-8303-93C30A5593C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7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4/28/2024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67" name="Rectangle 1166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2227262"/>
            <a:ext cx="5405269" cy="2214109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Skeletal system: cells and tissues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r>
              <a:rPr lang="en-US"/>
              <a:t>AEHBY ATAR Human Biology</a:t>
            </a:r>
            <a:endParaRPr lang="en-AU"/>
          </a:p>
          <a:p>
            <a:endParaRPr lang="en-AU"/>
          </a:p>
        </p:txBody>
      </p:sp>
      <p:sp>
        <p:nvSpPr>
          <p:cNvPr id="1169" name="Freeform: Shape 1168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71" name="Freeform: Shape 1170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73" name="Freeform: Shape 1172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5926BF-4532-AF99-43CE-234F39A87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2614" y="1581503"/>
            <a:ext cx="4043185" cy="304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66F72-5ACF-A362-66BE-5FD61E32F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Blood supply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78C65-E09C-E211-E1E1-0C35FAF0E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339" y="2244456"/>
            <a:ext cx="8209722" cy="4333461"/>
          </a:xfrm>
        </p:spPr>
        <p:txBody>
          <a:bodyPr>
            <a:normAutofit/>
          </a:bodyPr>
          <a:lstStyle/>
          <a:p>
            <a:r>
              <a:rPr lang="en-US" sz="2400" dirty="0"/>
              <a:t>While bone is richly supplied with blood vessels, cartilage contains no blood vessels. </a:t>
            </a:r>
          </a:p>
          <a:p>
            <a:r>
              <a:rPr lang="en-US" sz="2400" dirty="0"/>
              <a:t>All nutrients and wastes must be transported by diffusion through the matrix, from blood vessels in nearby tissues. </a:t>
            </a:r>
            <a:endParaRPr lang="en-AU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66FF45-5FF5-063D-BA73-5F2973934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41" t="954" r="27140" b="4460"/>
          <a:stretch/>
        </p:blipFill>
        <p:spPr>
          <a:xfrm>
            <a:off x="8642425" y="442219"/>
            <a:ext cx="3204450" cy="605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341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1E6A3-D39F-8469-9B6C-6343C4BCC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and repair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9D0D6-3562-8666-F30F-E04E54F01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Bones start as cartilage which is gradually ossified as the individual ages to adulthood. Bones are continually </a:t>
            </a:r>
            <a:r>
              <a:rPr lang="en-US" sz="2400" dirty="0" err="1"/>
              <a:t>remodelling</a:t>
            </a:r>
            <a:r>
              <a:rPr lang="en-US" sz="2400" dirty="0"/>
              <a:t> and can repair themselves.</a:t>
            </a:r>
          </a:p>
          <a:p>
            <a:r>
              <a:rPr lang="en-US" sz="2400" dirty="0"/>
              <a:t>Cartilage is produced by chondroblasts which produce the matrix around themselves and then mature into chondrocytes. It does not remodel and injured cartilage is very slow to repair. </a:t>
            </a:r>
            <a:endParaRPr lang="en-AU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090DAC-0720-C8E1-6233-CEC924A2A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850" y="210691"/>
            <a:ext cx="10383349" cy="6048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4793F3-36AC-82CB-596B-782CC3B15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499" y="0"/>
            <a:ext cx="6755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421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9996-E115-8B9A-1078-86CE1D146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12" name="Rectangle 3211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684EF-6E51-14D2-1CF5-9F510F6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67" y="402808"/>
            <a:ext cx="5638469" cy="662077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9058-88E4-51D4-E2E6-318126B88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416" y="914399"/>
            <a:ext cx="6585970" cy="5788549"/>
          </a:xfrm>
        </p:spPr>
        <p:txBody>
          <a:bodyPr anchor="t">
            <a:normAutofit lnSpcReduction="10000"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Classify bone and cartilage as connective tissue.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Label bone cells as osteocytes and cartilage cells as chondrocytes.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Describe the microscopic structure of compact and spongy bone.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Describe three types of cartilage found in the skeletal system.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Explain how bone and cartilage obtain nutrients and remove wastes, repair and grow.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AU" sz="1400" dirty="0"/>
          </a:p>
        </p:txBody>
      </p:sp>
      <p:sp>
        <p:nvSpPr>
          <p:cNvPr id="3214" name="Freeform: Shape 3213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16" name="Freeform: Shape 3215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18" name="Freeform: Shape 3217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6664B1-45F7-CDF1-F846-61E24DD00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73130" y="1270981"/>
            <a:ext cx="3774974" cy="282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48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AE054-F94B-B88F-693F-A47C7B842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	</a:t>
            </a:r>
            <a:endParaRPr lang="en-A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BDEFDA-7233-EC08-C515-1B1C426D1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826" y="2295525"/>
            <a:ext cx="10852084" cy="4385193"/>
          </a:xfrm>
        </p:spPr>
        <p:txBody>
          <a:bodyPr>
            <a:normAutofit fontScale="92500"/>
          </a:bodyPr>
          <a:lstStyle/>
          <a:p>
            <a:pPr marL="342900" indent="-342900">
              <a:buAutoNum type="arabicPeriod"/>
            </a:pPr>
            <a:r>
              <a:rPr lang="en-US" sz="2400" dirty="0"/>
              <a:t>Give an example of a flat, long and irregular bone.</a:t>
            </a:r>
          </a:p>
          <a:p>
            <a:pPr marL="342900" indent="-342900">
              <a:buAutoNum type="arabicPeriod"/>
            </a:pPr>
            <a:r>
              <a:rPr lang="en-US" sz="2400" dirty="0"/>
              <a:t>Name the agonist and antagonist for flexion of the elbow.</a:t>
            </a:r>
          </a:p>
          <a:p>
            <a:pPr marL="342900" indent="-342900">
              <a:buAutoNum type="arabicPeriod"/>
            </a:pPr>
            <a:r>
              <a:rPr lang="en-US" sz="2400" dirty="0"/>
              <a:t>Sketch and label the structure of a villi. Explain the function of the lacteal.</a:t>
            </a:r>
          </a:p>
          <a:p>
            <a:pPr marL="342900" indent="-342900">
              <a:buAutoNum type="arabicPeriod"/>
            </a:pPr>
            <a:r>
              <a:rPr lang="en-US" sz="2400" dirty="0"/>
              <a:t>Explain how blood flow through the alveolar capillaries assist with gas exchange.</a:t>
            </a:r>
          </a:p>
          <a:p>
            <a:pPr marL="342900" indent="-342900">
              <a:buAutoNum type="arabicPeriod"/>
            </a:pPr>
            <a:r>
              <a:rPr lang="en-US" sz="2400" dirty="0"/>
              <a:t>Sketch the four types of tissues and identify the main features of each.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4140044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14" name="Rectangle 2213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16" name="Freeform: Shape 2215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18" name="Freeform: Shape 2217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20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20" name="Freeform: Shape 2219">
            <a:extLst>
              <a:ext uri="{FF2B5EF4-FFF2-40B4-BE49-F238E27FC236}">
                <a16:creationId xmlns:a16="http://schemas.microsoft.com/office/drawing/2014/main" id="{AC4CE3C4-3600-4353-9FE1-B32D06BEF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85645" cy="1639888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9" y="2312988"/>
            <a:ext cx="5296964" cy="3651250"/>
          </a:xfrm>
        </p:spPr>
        <p:txBody>
          <a:bodyPr vert="horz" lIns="109728" tIns="109728" rIns="109728" bIns="91440" rtlCol="0">
            <a:normAutofit/>
          </a:bodyPr>
          <a:lstStyle/>
          <a:p>
            <a:pPr>
              <a:spcAft>
                <a:spcPts val="600"/>
              </a:spcAft>
              <a:tabLst>
                <a:tab pos="228600" algn="l"/>
              </a:tabLst>
            </a:pPr>
            <a:r>
              <a:rPr lang="en-AU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A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 skeletal framework of the body consists of bone and cartilage and is facilitated by the structure and function at cell and tissue levels.</a:t>
            </a:r>
            <a:endParaRPr lang="en-US" sz="2800" dirty="0"/>
          </a:p>
        </p:txBody>
      </p:sp>
      <p:pic>
        <p:nvPicPr>
          <p:cNvPr id="8" name="Picture 7" descr="A bone with a black background&#10;&#10;Description automatically generated">
            <a:extLst>
              <a:ext uri="{FF2B5EF4-FFF2-40B4-BE49-F238E27FC236}">
                <a16:creationId xmlns:a16="http://schemas.microsoft.com/office/drawing/2014/main" id="{74130C70-9B74-8639-4335-E862CF64B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7803" y="442913"/>
            <a:ext cx="2954651" cy="605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9996-E115-8B9A-1078-86CE1D146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12" name="Rectangle 3211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684EF-6E51-14D2-1CF5-9F510F6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67" y="402808"/>
            <a:ext cx="5638469" cy="662077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Success Criteria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9058-88E4-51D4-E2E6-318126B88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416" y="914399"/>
            <a:ext cx="6585970" cy="5788549"/>
          </a:xfrm>
        </p:spPr>
        <p:txBody>
          <a:bodyPr anchor="t">
            <a:normAutofit lnSpcReduction="10000"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Classify bone and cartilage as connective tissue.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Label bone cells as osteocytes and cartilage cells as chondrocytes.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Describe the microscopic structure of compact and spongy bone.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Describe three types of cartilage found in the skeletal system.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Explain how bone and cartilage obtain nutrients and remove wastes, repair and grow.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AU" sz="1400" dirty="0"/>
          </a:p>
        </p:txBody>
      </p:sp>
      <p:sp>
        <p:nvSpPr>
          <p:cNvPr id="3214" name="Freeform: Shape 3213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16" name="Freeform: Shape 3215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18" name="Freeform: Shape 3217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6664B1-45F7-CDF1-F846-61E24DD00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73130" y="1270981"/>
            <a:ext cx="3774974" cy="282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588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2D256A-923A-6EBE-D26B-DDC59D329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271804" cy="1639888"/>
          </a:xfrm>
        </p:spPr>
        <p:txBody>
          <a:bodyPr anchor="b">
            <a:normAutofit/>
          </a:bodyPr>
          <a:lstStyle/>
          <a:p>
            <a:r>
              <a:rPr lang="en-US" dirty="0"/>
              <a:t>Microscopic structure of bone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35EC6-A207-C465-9F43-EA6FAA829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9" y="2312988"/>
            <a:ext cx="5271804" cy="3651250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Bone is classified as connective tissue, because it has cells (osteocytes) separated from each other by a large amount of extra-cellular mineral matrix.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2797C4-7912-B6CB-404C-B897EC75B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77" r="11790" b="1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83829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E0255-7485-62B0-48ED-E7BBA157A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45D8B7-B041-7564-77A2-2A8B37061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176" y="0"/>
            <a:ext cx="7626208" cy="68580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1149D0-32C9-9781-E0AD-266FB7507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106" r="40976"/>
          <a:stretch/>
        </p:blipFill>
        <p:spPr>
          <a:xfrm>
            <a:off x="1027400" y="155647"/>
            <a:ext cx="5264069" cy="6648223"/>
          </a:xfrm>
          <a:custGeom>
            <a:avLst/>
            <a:gdLst>
              <a:gd name="connsiteX0" fmla="*/ 0 w 5264069"/>
              <a:gd name="connsiteY0" fmla="*/ 0 h 6648223"/>
              <a:gd name="connsiteX1" fmla="*/ 584897 w 5264069"/>
              <a:gd name="connsiteY1" fmla="*/ 0 h 6648223"/>
              <a:gd name="connsiteX2" fmla="*/ 1169793 w 5264069"/>
              <a:gd name="connsiteY2" fmla="*/ 0 h 6648223"/>
              <a:gd name="connsiteX3" fmla="*/ 1859971 w 5264069"/>
              <a:gd name="connsiteY3" fmla="*/ 0 h 6648223"/>
              <a:gd name="connsiteX4" fmla="*/ 2392227 w 5264069"/>
              <a:gd name="connsiteY4" fmla="*/ 0 h 6648223"/>
              <a:gd name="connsiteX5" fmla="*/ 2924483 w 5264069"/>
              <a:gd name="connsiteY5" fmla="*/ 0 h 6648223"/>
              <a:gd name="connsiteX6" fmla="*/ 3509379 w 5264069"/>
              <a:gd name="connsiteY6" fmla="*/ 0 h 6648223"/>
              <a:gd name="connsiteX7" fmla="*/ 4146917 w 5264069"/>
              <a:gd name="connsiteY7" fmla="*/ 0 h 6648223"/>
              <a:gd name="connsiteX8" fmla="*/ 5264069 w 5264069"/>
              <a:gd name="connsiteY8" fmla="*/ 0 h 6648223"/>
              <a:gd name="connsiteX9" fmla="*/ 5264069 w 5264069"/>
              <a:gd name="connsiteY9" fmla="*/ 620501 h 6648223"/>
              <a:gd name="connsiteX10" fmla="*/ 5264069 w 5264069"/>
              <a:gd name="connsiteY10" fmla="*/ 1108037 h 6648223"/>
              <a:gd name="connsiteX11" fmla="*/ 5264069 w 5264069"/>
              <a:gd name="connsiteY11" fmla="*/ 1529091 h 6648223"/>
              <a:gd name="connsiteX12" fmla="*/ 5264069 w 5264069"/>
              <a:gd name="connsiteY12" fmla="*/ 2083110 h 6648223"/>
              <a:gd name="connsiteX13" fmla="*/ 5264069 w 5264069"/>
              <a:gd name="connsiteY13" fmla="*/ 2703611 h 6648223"/>
              <a:gd name="connsiteX14" fmla="*/ 5264069 w 5264069"/>
              <a:gd name="connsiteY14" fmla="*/ 3390594 h 6648223"/>
              <a:gd name="connsiteX15" fmla="*/ 5264069 w 5264069"/>
              <a:gd name="connsiteY15" fmla="*/ 4011095 h 6648223"/>
              <a:gd name="connsiteX16" fmla="*/ 5264069 w 5264069"/>
              <a:gd name="connsiteY16" fmla="*/ 4698078 h 6648223"/>
              <a:gd name="connsiteX17" fmla="*/ 5264069 w 5264069"/>
              <a:gd name="connsiteY17" fmla="*/ 5318578 h 6648223"/>
              <a:gd name="connsiteX18" fmla="*/ 5264069 w 5264069"/>
              <a:gd name="connsiteY18" fmla="*/ 5739633 h 6648223"/>
              <a:gd name="connsiteX19" fmla="*/ 5264069 w 5264069"/>
              <a:gd name="connsiteY19" fmla="*/ 6648223 h 6648223"/>
              <a:gd name="connsiteX20" fmla="*/ 4731813 w 5264069"/>
              <a:gd name="connsiteY20" fmla="*/ 6648223 h 6648223"/>
              <a:gd name="connsiteX21" fmla="*/ 4146917 w 5264069"/>
              <a:gd name="connsiteY21" fmla="*/ 6648223 h 6648223"/>
              <a:gd name="connsiteX22" fmla="*/ 3719942 w 5264069"/>
              <a:gd name="connsiteY22" fmla="*/ 6648223 h 6648223"/>
              <a:gd name="connsiteX23" fmla="*/ 3187686 w 5264069"/>
              <a:gd name="connsiteY23" fmla="*/ 6648223 h 6648223"/>
              <a:gd name="connsiteX24" fmla="*/ 2550149 w 5264069"/>
              <a:gd name="connsiteY24" fmla="*/ 6648223 h 6648223"/>
              <a:gd name="connsiteX25" fmla="*/ 2070534 w 5264069"/>
              <a:gd name="connsiteY25" fmla="*/ 6648223 h 6648223"/>
              <a:gd name="connsiteX26" fmla="*/ 1380356 w 5264069"/>
              <a:gd name="connsiteY26" fmla="*/ 6648223 h 6648223"/>
              <a:gd name="connsiteX27" fmla="*/ 690178 w 5264069"/>
              <a:gd name="connsiteY27" fmla="*/ 6648223 h 6648223"/>
              <a:gd name="connsiteX28" fmla="*/ 0 w 5264069"/>
              <a:gd name="connsiteY28" fmla="*/ 6648223 h 6648223"/>
              <a:gd name="connsiteX29" fmla="*/ 0 w 5264069"/>
              <a:gd name="connsiteY29" fmla="*/ 5961240 h 6648223"/>
              <a:gd name="connsiteX30" fmla="*/ 0 w 5264069"/>
              <a:gd name="connsiteY30" fmla="*/ 5407221 h 6648223"/>
              <a:gd name="connsiteX31" fmla="*/ 0 w 5264069"/>
              <a:gd name="connsiteY31" fmla="*/ 4986167 h 6648223"/>
              <a:gd name="connsiteX32" fmla="*/ 0 w 5264069"/>
              <a:gd name="connsiteY32" fmla="*/ 4565113 h 6648223"/>
              <a:gd name="connsiteX33" fmla="*/ 0 w 5264069"/>
              <a:gd name="connsiteY33" fmla="*/ 4144059 h 6648223"/>
              <a:gd name="connsiteX34" fmla="*/ 0 w 5264069"/>
              <a:gd name="connsiteY34" fmla="*/ 3723005 h 6648223"/>
              <a:gd name="connsiteX35" fmla="*/ 0 w 5264069"/>
              <a:gd name="connsiteY35" fmla="*/ 3235469 h 6648223"/>
              <a:gd name="connsiteX36" fmla="*/ 0 w 5264069"/>
              <a:gd name="connsiteY36" fmla="*/ 2814414 h 6648223"/>
              <a:gd name="connsiteX37" fmla="*/ 0 w 5264069"/>
              <a:gd name="connsiteY37" fmla="*/ 2326878 h 6648223"/>
              <a:gd name="connsiteX38" fmla="*/ 0 w 5264069"/>
              <a:gd name="connsiteY38" fmla="*/ 1706377 h 6648223"/>
              <a:gd name="connsiteX39" fmla="*/ 0 w 5264069"/>
              <a:gd name="connsiteY39" fmla="*/ 1285323 h 6648223"/>
              <a:gd name="connsiteX40" fmla="*/ 0 w 5264069"/>
              <a:gd name="connsiteY40" fmla="*/ 930751 h 6648223"/>
              <a:gd name="connsiteX41" fmla="*/ 0 w 5264069"/>
              <a:gd name="connsiteY41" fmla="*/ 0 h 6648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5264069" h="6648223" fill="none" extrusionOk="0">
                <a:moveTo>
                  <a:pt x="0" y="0"/>
                </a:moveTo>
                <a:cubicBezTo>
                  <a:pt x="202041" y="-56173"/>
                  <a:pt x="452934" y="15593"/>
                  <a:pt x="584897" y="0"/>
                </a:cubicBezTo>
                <a:cubicBezTo>
                  <a:pt x="716860" y="-15593"/>
                  <a:pt x="910404" y="17619"/>
                  <a:pt x="1169793" y="0"/>
                </a:cubicBezTo>
                <a:cubicBezTo>
                  <a:pt x="1429182" y="-17619"/>
                  <a:pt x="1713487" y="8677"/>
                  <a:pt x="1859971" y="0"/>
                </a:cubicBezTo>
                <a:cubicBezTo>
                  <a:pt x="2006455" y="-8677"/>
                  <a:pt x="2130724" y="60217"/>
                  <a:pt x="2392227" y="0"/>
                </a:cubicBezTo>
                <a:cubicBezTo>
                  <a:pt x="2653730" y="-60217"/>
                  <a:pt x="2712392" y="4311"/>
                  <a:pt x="2924483" y="0"/>
                </a:cubicBezTo>
                <a:cubicBezTo>
                  <a:pt x="3136574" y="-4311"/>
                  <a:pt x="3388948" y="62464"/>
                  <a:pt x="3509379" y="0"/>
                </a:cubicBezTo>
                <a:cubicBezTo>
                  <a:pt x="3629810" y="-62464"/>
                  <a:pt x="3926529" y="46152"/>
                  <a:pt x="4146917" y="0"/>
                </a:cubicBezTo>
                <a:cubicBezTo>
                  <a:pt x="4367305" y="-46152"/>
                  <a:pt x="4864002" y="115822"/>
                  <a:pt x="5264069" y="0"/>
                </a:cubicBezTo>
                <a:cubicBezTo>
                  <a:pt x="5328677" y="171832"/>
                  <a:pt x="5262087" y="346490"/>
                  <a:pt x="5264069" y="620501"/>
                </a:cubicBezTo>
                <a:cubicBezTo>
                  <a:pt x="5266051" y="894512"/>
                  <a:pt x="5232938" y="888738"/>
                  <a:pt x="5264069" y="1108037"/>
                </a:cubicBezTo>
                <a:cubicBezTo>
                  <a:pt x="5295200" y="1327336"/>
                  <a:pt x="5228766" y="1373782"/>
                  <a:pt x="5264069" y="1529091"/>
                </a:cubicBezTo>
                <a:cubicBezTo>
                  <a:pt x="5299372" y="1684400"/>
                  <a:pt x="5219277" y="1959291"/>
                  <a:pt x="5264069" y="2083110"/>
                </a:cubicBezTo>
                <a:cubicBezTo>
                  <a:pt x="5308861" y="2206929"/>
                  <a:pt x="5227627" y="2578386"/>
                  <a:pt x="5264069" y="2703611"/>
                </a:cubicBezTo>
                <a:cubicBezTo>
                  <a:pt x="5300511" y="2828836"/>
                  <a:pt x="5189855" y="3071332"/>
                  <a:pt x="5264069" y="3390594"/>
                </a:cubicBezTo>
                <a:cubicBezTo>
                  <a:pt x="5338283" y="3709856"/>
                  <a:pt x="5205787" y="3733119"/>
                  <a:pt x="5264069" y="4011095"/>
                </a:cubicBezTo>
                <a:cubicBezTo>
                  <a:pt x="5322351" y="4289071"/>
                  <a:pt x="5195872" y="4542969"/>
                  <a:pt x="5264069" y="4698078"/>
                </a:cubicBezTo>
                <a:cubicBezTo>
                  <a:pt x="5332266" y="4853187"/>
                  <a:pt x="5223153" y="5083538"/>
                  <a:pt x="5264069" y="5318578"/>
                </a:cubicBezTo>
                <a:cubicBezTo>
                  <a:pt x="5304985" y="5553618"/>
                  <a:pt x="5222839" y="5583905"/>
                  <a:pt x="5264069" y="5739633"/>
                </a:cubicBezTo>
                <a:cubicBezTo>
                  <a:pt x="5305299" y="5895362"/>
                  <a:pt x="5213030" y="6257161"/>
                  <a:pt x="5264069" y="6648223"/>
                </a:cubicBezTo>
                <a:cubicBezTo>
                  <a:pt x="5025514" y="6691731"/>
                  <a:pt x="4879446" y="6594589"/>
                  <a:pt x="4731813" y="6648223"/>
                </a:cubicBezTo>
                <a:cubicBezTo>
                  <a:pt x="4584180" y="6701857"/>
                  <a:pt x="4284958" y="6636912"/>
                  <a:pt x="4146917" y="6648223"/>
                </a:cubicBezTo>
                <a:cubicBezTo>
                  <a:pt x="4008876" y="6659534"/>
                  <a:pt x="3879140" y="6622042"/>
                  <a:pt x="3719942" y="6648223"/>
                </a:cubicBezTo>
                <a:cubicBezTo>
                  <a:pt x="3560745" y="6674404"/>
                  <a:pt x="3367787" y="6644490"/>
                  <a:pt x="3187686" y="6648223"/>
                </a:cubicBezTo>
                <a:cubicBezTo>
                  <a:pt x="3007585" y="6651956"/>
                  <a:pt x="2767188" y="6647849"/>
                  <a:pt x="2550149" y="6648223"/>
                </a:cubicBezTo>
                <a:cubicBezTo>
                  <a:pt x="2333110" y="6648597"/>
                  <a:pt x="2294392" y="6594063"/>
                  <a:pt x="2070534" y="6648223"/>
                </a:cubicBezTo>
                <a:cubicBezTo>
                  <a:pt x="1846677" y="6702383"/>
                  <a:pt x="1641251" y="6640324"/>
                  <a:pt x="1380356" y="6648223"/>
                </a:cubicBezTo>
                <a:cubicBezTo>
                  <a:pt x="1119461" y="6656122"/>
                  <a:pt x="945085" y="6628398"/>
                  <a:pt x="690178" y="6648223"/>
                </a:cubicBezTo>
                <a:cubicBezTo>
                  <a:pt x="435271" y="6668048"/>
                  <a:pt x="177894" y="6619525"/>
                  <a:pt x="0" y="6648223"/>
                </a:cubicBezTo>
                <a:cubicBezTo>
                  <a:pt x="-54287" y="6334523"/>
                  <a:pt x="22137" y="6277639"/>
                  <a:pt x="0" y="5961240"/>
                </a:cubicBezTo>
                <a:cubicBezTo>
                  <a:pt x="-22137" y="5644841"/>
                  <a:pt x="27411" y="5574103"/>
                  <a:pt x="0" y="5407221"/>
                </a:cubicBezTo>
                <a:cubicBezTo>
                  <a:pt x="-27411" y="5240339"/>
                  <a:pt x="23866" y="5151249"/>
                  <a:pt x="0" y="4986167"/>
                </a:cubicBezTo>
                <a:cubicBezTo>
                  <a:pt x="-23866" y="4821085"/>
                  <a:pt x="2979" y="4682069"/>
                  <a:pt x="0" y="4565113"/>
                </a:cubicBezTo>
                <a:cubicBezTo>
                  <a:pt x="-2979" y="4448157"/>
                  <a:pt x="2591" y="4249366"/>
                  <a:pt x="0" y="4144059"/>
                </a:cubicBezTo>
                <a:cubicBezTo>
                  <a:pt x="-2591" y="4038752"/>
                  <a:pt x="13916" y="3928730"/>
                  <a:pt x="0" y="3723005"/>
                </a:cubicBezTo>
                <a:cubicBezTo>
                  <a:pt x="-13916" y="3517280"/>
                  <a:pt x="15012" y="3370844"/>
                  <a:pt x="0" y="3235469"/>
                </a:cubicBezTo>
                <a:cubicBezTo>
                  <a:pt x="-15012" y="3100094"/>
                  <a:pt x="37316" y="2995875"/>
                  <a:pt x="0" y="2814414"/>
                </a:cubicBezTo>
                <a:cubicBezTo>
                  <a:pt x="-37316" y="2632953"/>
                  <a:pt x="12240" y="2460720"/>
                  <a:pt x="0" y="2326878"/>
                </a:cubicBezTo>
                <a:cubicBezTo>
                  <a:pt x="-12240" y="2193036"/>
                  <a:pt x="4666" y="1943020"/>
                  <a:pt x="0" y="1706377"/>
                </a:cubicBezTo>
                <a:cubicBezTo>
                  <a:pt x="-4666" y="1469734"/>
                  <a:pt x="18556" y="1420643"/>
                  <a:pt x="0" y="1285323"/>
                </a:cubicBezTo>
                <a:cubicBezTo>
                  <a:pt x="-18556" y="1150003"/>
                  <a:pt x="41866" y="1020793"/>
                  <a:pt x="0" y="930751"/>
                </a:cubicBezTo>
                <a:cubicBezTo>
                  <a:pt x="-41866" y="840709"/>
                  <a:pt x="38985" y="387576"/>
                  <a:pt x="0" y="0"/>
                </a:cubicBezTo>
                <a:close/>
              </a:path>
              <a:path w="5264069" h="6648223" stroke="0" extrusionOk="0">
                <a:moveTo>
                  <a:pt x="0" y="0"/>
                </a:moveTo>
                <a:cubicBezTo>
                  <a:pt x="132767" y="-57335"/>
                  <a:pt x="277637" y="15464"/>
                  <a:pt x="532256" y="0"/>
                </a:cubicBezTo>
                <a:cubicBezTo>
                  <a:pt x="786875" y="-15464"/>
                  <a:pt x="816404" y="11689"/>
                  <a:pt x="959230" y="0"/>
                </a:cubicBezTo>
                <a:cubicBezTo>
                  <a:pt x="1102056" y="-11689"/>
                  <a:pt x="1473594" y="30053"/>
                  <a:pt x="1649408" y="0"/>
                </a:cubicBezTo>
                <a:cubicBezTo>
                  <a:pt x="1825222" y="-30053"/>
                  <a:pt x="1935437" y="23403"/>
                  <a:pt x="2181664" y="0"/>
                </a:cubicBezTo>
                <a:cubicBezTo>
                  <a:pt x="2427891" y="-23403"/>
                  <a:pt x="2526103" y="29208"/>
                  <a:pt x="2713920" y="0"/>
                </a:cubicBezTo>
                <a:cubicBezTo>
                  <a:pt x="2901737" y="-29208"/>
                  <a:pt x="3099241" y="68579"/>
                  <a:pt x="3404098" y="0"/>
                </a:cubicBezTo>
                <a:cubicBezTo>
                  <a:pt x="3708955" y="-68579"/>
                  <a:pt x="3670919" y="889"/>
                  <a:pt x="3883713" y="0"/>
                </a:cubicBezTo>
                <a:cubicBezTo>
                  <a:pt x="4096507" y="-889"/>
                  <a:pt x="4236689" y="8619"/>
                  <a:pt x="4573891" y="0"/>
                </a:cubicBezTo>
                <a:cubicBezTo>
                  <a:pt x="4911093" y="-8619"/>
                  <a:pt x="5047922" y="73895"/>
                  <a:pt x="5264069" y="0"/>
                </a:cubicBezTo>
                <a:cubicBezTo>
                  <a:pt x="5299108" y="215861"/>
                  <a:pt x="5239707" y="425946"/>
                  <a:pt x="5264069" y="554019"/>
                </a:cubicBezTo>
                <a:cubicBezTo>
                  <a:pt x="5288431" y="682092"/>
                  <a:pt x="5201784" y="976327"/>
                  <a:pt x="5264069" y="1108037"/>
                </a:cubicBezTo>
                <a:cubicBezTo>
                  <a:pt x="5326354" y="1239747"/>
                  <a:pt x="5208336" y="1449276"/>
                  <a:pt x="5264069" y="1728538"/>
                </a:cubicBezTo>
                <a:cubicBezTo>
                  <a:pt x="5319802" y="2007800"/>
                  <a:pt x="5230370" y="1954123"/>
                  <a:pt x="5264069" y="2083110"/>
                </a:cubicBezTo>
                <a:cubicBezTo>
                  <a:pt x="5297768" y="2212097"/>
                  <a:pt x="5246931" y="2514971"/>
                  <a:pt x="5264069" y="2637128"/>
                </a:cubicBezTo>
                <a:cubicBezTo>
                  <a:pt x="5281207" y="2759285"/>
                  <a:pt x="5201335" y="2969289"/>
                  <a:pt x="5264069" y="3191147"/>
                </a:cubicBezTo>
                <a:cubicBezTo>
                  <a:pt x="5326803" y="3413005"/>
                  <a:pt x="5208344" y="3564614"/>
                  <a:pt x="5264069" y="3745166"/>
                </a:cubicBezTo>
                <a:cubicBezTo>
                  <a:pt x="5319794" y="3925718"/>
                  <a:pt x="5243460" y="4086695"/>
                  <a:pt x="5264069" y="4365666"/>
                </a:cubicBezTo>
                <a:cubicBezTo>
                  <a:pt x="5284678" y="4644637"/>
                  <a:pt x="5202203" y="4819413"/>
                  <a:pt x="5264069" y="4986167"/>
                </a:cubicBezTo>
                <a:cubicBezTo>
                  <a:pt x="5325935" y="5152921"/>
                  <a:pt x="5260266" y="5420764"/>
                  <a:pt x="5264069" y="5606668"/>
                </a:cubicBezTo>
                <a:cubicBezTo>
                  <a:pt x="5267872" y="5792572"/>
                  <a:pt x="5224572" y="5852564"/>
                  <a:pt x="5264069" y="5961240"/>
                </a:cubicBezTo>
                <a:cubicBezTo>
                  <a:pt x="5303566" y="6069916"/>
                  <a:pt x="5257732" y="6464275"/>
                  <a:pt x="5264069" y="6648223"/>
                </a:cubicBezTo>
                <a:cubicBezTo>
                  <a:pt x="5051834" y="6688037"/>
                  <a:pt x="4810074" y="6647516"/>
                  <a:pt x="4626532" y="6648223"/>
                </a:cubicBezTo>
                <a:cubicBezTo>
                  <a:pt x="4442990" y="6648930"/>
                  <a:pt x="4257443" y="6647871"/>
                  <a:pt x="4146917" y="6648223"/>
                </a:cubicBezTo>
                <a:cubicBezTo>
                  <a:pt x="4036392" y="6648575"/>
                  <a:pt x="3805290" y="6638961"/>
                  <a:pt x="3562020" y="6648223"/>
                </a:cubicBezTo>
                <a:cubicBezTo>
                  <a:pt x="3318750" y="6657485"/>
                  <a:pt x="3319720" y="6617638"/>
                  <a:pt x="3135046" y="6648223"/>
                </a:cubicBezTo>
                <a:cubicBezTo>
                  <a:pt x="2950372" y="6678808"/>
                  <a:pt x="2893562" y="6641287"/>
                  <a:pt x="2708071" y="6648223"/>
                </a:cubicBezTo>
                <a:cubicBezTo>
                  <a:pt x="2522581" y="6655159"/>
                  <a:pt x="2371113" y="6643436"/>
                  <a:pt x="2123174" y="6648223"/>
                </a:cubicBezTo>
                <a:cubicBezTo>
                  <a:pt x="1875235" y="6653010"/>
                  <a:pt x="1844725" y="6626866"/>
                  <a:pt x="1643559" y="6648223"/>
                </a:cubicBezTo>
                <a:cubicBezTo>
                  <a:pt x="1442394" y="6669580"/>
                  <a:pt x="1195952" y="6575857"/>
                  <a:pt x="1006022" y="6648223"/>
                </a:cubicBezTo>
                <a:cubicBezTo>
                  <a:pt x="816092" y="6720589"/>
                  <a:pt x="736259" y="6600720"/>
                  <a:pt x="526407" y="6648223"/>
                </a:cubicBezTo>
                <a:cubicBezTo>
                  <a:pt x="316556" y="6695726"/>
                  <a:pt x="241654" y="6600921"/>
                  <a:pt x="0" y="6648223"/>
                </a:cubicBezTo>
                <a:cubicBezTo>
                  <a:pt x="-3782" y="6483284"/>
                  <a:pt x="18605" y="6393605"/>
                  <a:pt x="0" y="6293651"/>
                </a:cubicBezTo>
                <a:cubicBezTo>
                  <a:pt x="-18605" y="6193697"/>
                  <a:pt x="42363" y="5969511"/>
                  <a:pt x="0" y="5872597"/>
                </a:cubicBezTo>
                <a:cubicBezTo>
                  <a:pt x="-42363" y="5775683"/>
                  <a:pt x="62668" y="5541579"/>
                  <a:pt x="0" y="5252096"/>
                </a:cubicBezTo>
                <a:cubicBezTo>
                  <a:pt x="-62668" y="4962613"/>
                  <a:pt x="72293" y="4708422"/>
                  <a:pt x="0" y="4565113"/>
                </a:cubicBezTo>
                <a:cubicBezTo>
                  <a:pt x="-72293" y="4421804"/>
                  <a:pt x="26053" y="4206447"/>
                  <a:pt x="0" y="4077577"/>
                </a:cubicBezTo>
                <a:cubicBezTo>
                  <a:pt x="-26053" y="3948707"/>
                  <a:pt x="60132" y="3598673"/>
                  <a:pt x="0" y="3390594"/>
                </a:cubicBezTo>
                <a:cubicBezTo>
                  <a:pt x="-60132" y="3182515"/>
                  <a:pt x="1002" y="3151511"/>
                  <a:pt x="0" y="2969540"/>
                </a:cubicBezTo>
                <a:cubicBezTo>
                  <a:pt x="-1002" y="2787569"/>
                  <a:pt x="12" y="2703481"/>
                  <a:pt x="0" y="2614968"/>
                </a:cubicBezTo>
                <a:cubicBezTo>
                  <a:pt x="-12" y="2526455"/>
                  <a:pt x="14250" y="2382125"/>
                  <a:pt x="0" y="2260396"/>
                </a:cubicBezTo>
                <a:cubicBezTo>
                  <a:pt x="-14250" y="2138667"/>
                  <a:pt x="44748" y="1865514"/>
                  <a:pt x="0" y="1639895"/>
                </a:cubicBezTo>
                <a:cubicBezTo>
                  <a:pt x="-44748" y="1414276"/>
                  <a:pt x="15241" y="1371317"/>
                  <a:pt x="0" y="1285323"/>
                </a:cubicBezTo>
                <a:cubicBezTo>
                  <a:pt x="-15241" y="1199329"/>
                  <a:pt x="44581" y="912792"/>
                  <a:pt x="0" y="731305"/>
                </a:cubicBezTo>
                <a:cubicBezTo>
                  <a:pt x="-44581" y="549818"/>
                  <a:pt x="63370" y="157781"/>
                  <a:pt x="0" y="0"/>
                </a:cubicBezTo>
                <a:close/>
              </a:path>
            </a:pathLst>
          </a:custGeom>
          <a:ln w="38100" cmpd="sng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F131E5-8714-6594-5C19-9951C8CAC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575" b="44196"/>
          <a:stretch/>
        </p:blipFill>
        <p:spPr>
          <a:xfrm>
            <a:off x="5685183" y="155648"/>
            <a:ext cx="4142641" cy="6615500"/>
          </a:xfrm>
          <a:custGeom>
            <a:avLst/>
            <a:gdLst>
              <a:gd name="connsiteX0" fmla="*/ 0 w 4142641"/>
              <a:gd name="connsiteY0" fmla="*/ 0 h 6615500"/>
              <a:gd name="connsiteX1" fmla="*/ 467527 w 4142641"/>
              <a:gd name="connsiteY1" fmla="*/ 0 h 6615500"/>
              <a:gd name="connsiteX2" fmla="*/ 1100759 w 4142641"/>
              <a:gd name="connsiteY2" fmla="*/ 0 h 6615500"/>
              <a:gd name="connsiteX3" fmla="*/ 1568286 w 4142641"/>
              <a:gd name="connsiteY3" fmla="*/ 0 h 6615500"/>
              <a:gd name="connsiteX4" fmla="*/ 2035812 w 4142641"/>
              <a:gd name="connsiteY4" fmla="*/ 0 h 6615500"/>
              <a:gd name="connsiteX5" fmla="*/ 2710471 w 4142641"/>
              <a:gd name="connsiteY5" fmla="*/ 0 h 6615500"/>
              <a:gd name="connsiteX6" fmla="*/ 3302277 w 4142641"/>
              <a:gd name="connsiteY6" fmla="*/ 0 h 6615500"/>
              <a:gd name="connsiteX7" fmla="*/ 4142641 w 4142641"/>
              <a:gd name="connsiteY7" fmla="*/ 0 h 6615500"/>
              <a:gd name="connsiteX8" fmla="*/ 4142641 w 4142641"/>
              <a:gd name="connsiteY8" fmla="*/ 551292 h 6615500"/>
              <a:gd name="connsiteX9" fmla="*/ 4142641 w 4142641"/>
              <a:gd name="connsiteY9" fmla="*/ 1168738 h 6615500"/>
              <a:gd name="connsiteX10" fmla="*/ 4142641 w 4142641"/>
              <a:gd name="connsiteY10" fmla="*/ 1587720 h 6615500"/>
              <a:gd name="connsiteX11" fmla="*/ 4142641 w 4142641"/>
              <a:gd name="connsiteY11" fmla="*/ 2139012 h 6615500"/>
              <a:gd name="connsiteX12" fmla="*/ 4142641 w 4142641"/>
              <a:gd name="connsiteY12" fmla="*/ 2491838 h 6615500"/>
              <a:gd name="connsiteX13" fmla="*/ 4142641 w 4142641"/>
              <a:gd name="connsiteY13" fmla="*/ 3175440 h 6615500"/>
              <a:gd name="connsiteX14" fmla="*/ 4142641 w 4142641"/>
              <a:gd name="connsiteY14" fmla="*/ 3726732 h 6615500"/>
              <a:gd name="connsiteX15" fmla="*/ 4142641 w 4142641"/>
              <a:gd name="connsiteY15" fmla="*/ 4410333 h 6615500"/>
              <a:gd name="connsiteX16" fmla="*/ 4142641 w 4142641"/>
              <a:gd name="connsiteY16" fmla="*/ 4895470 h 6615500"/>
              <a:gd name="connsiteX17" fmla="*/ 4142641 w 4142641"/>
              <a:gd name="connsiteY17" fmla="*/ 5314452 h 6615500"/>
              <a:gd name="connsiteX18" fmla="*/ 4142641 w 4142641"/>
              <a:gd name="connsiteY18" fmla="*/ 5865743 h 6615500"/>
              <a:gd name="connsiteX19" fmla="*/ 4142641 w 4142641"/>
              <a:gd name="connsiteY19" fmla="*/ 6615500 h 6615500"/>
              <a:gd name="connsiteX20" fmla="*/ 3467982 w 4142641"/>
              <a:gd name="connsiteY20" fmla="*/ 6615500 h 6615500"/>
              <a:gd name="connsiteX21" fmla="*/ 2876176 w 4142641"/>
              <a:gd name="connsiteY21" fmla="*/ 6615500 h 6615500"/>
              <a:gd name="connsiteX22" fmla="*/ 2325797 w 4142641"/>
              <a:gd name="connsiteY22" fmla="*/ 6615500 h 6615500"/>
              <a:gd name="connsiteX23" fmla="*/ 1775418 w 4142641"/>
              <a:gd name="connsiteY23" fmla="*/ 6615500 h 6615500"/>
              <a:gd name="connsiteX24" fmla="*/ 1225038 w 4142641"/>
              <a:gd name="connsiteY24" fmla="*/ 6615500 h 6615500"/>
              <a:gd name="connsiteX25" fmla="*/ 674659 w 4142641"/>
              <a:gd name="connsiteY25" fmla="*/ 6615500 h 6615500"/>
              <a:gd name="connsiteX26" fmla="*/ 0 w 4142641"/>
              <a:gd name="connsiteY26" fmla="*/ 6615500 h 6615500"/>
              <a:gd name="connsiteX27" fmla="*/ 0 w 4142641"/>
              <a:gd name="connsiteY27" fmla="*/ 6064208 h 6615500"/>
              <a:gd name="connsiteX28" fmla="*/ 0 w 4142641"/>
              <a:gd name="connsiteY28" fmla="*/ 5711382 h 6615500"/>
              <a:gd name="connsiteX29" fmla="*/ 0 w 4142641"/>
              <a:gd name="connsiteY29" fmla="*/ 5226245 h 6615500"/>
              <a:gd name="connsiteX30" fmla="*/ 0 w 4142641"/>
              <a:gd name="connsiteY30" fmla="*/ 4608798 h 6615500"/>
              <a:gd name="connsiteX31" fmla="*/ 0 w 4142641"/>
              <a:gd name="connsiteY31" fmla="*/ 3925197 h 6615500"/>
              <a:gd name="connsiteX32" fmla="*/ 0 w 4142641"/>
              <a:gd name="connsiteY32" fmla="*/ 3572370 h 6615500"/>
              <a:gd name="connsiteX33" fmla="*/ 0 w 4142641"/>
              <a:gd name="connsiteY33" fmla="*/ 3219543 h 6615500"/>
              <a:gd name="connsiteX34" fmla="*/ 0 w 4142641"/>
              <a:gd name="connsiteY34" fmla="*/ 2535942 h 6615500"/>
              <a:gd name="connsiteX35" fmla="*/ 0 w 4142641"/>
              <a:gd name="connsiteY35" fmla="*/ 2183115 h 6615500"/>
              <a:gd name="connsiteX36" fmla="*/ 0 w 4142641"/>
              <a:gd name="connsiteY36" fmla="*/ 1631823 h 6615500"/>
              <a:gd name="connsiteX37" fmla="*/ 0 w 4142641"/>
              <a:gd name="connsiteY37" fmla="*/ 1212842 h 6615500"/>
              <a:gd name="connsiteX38" fmla="*/ 0 w 4142641"/>
              <a:gd name="connsiteY38" fmla="*/ 793860 h 6615500"/>
              <a:gd name="connsiteX39" fmla="*/ 0 w 4142641"/>
              <a:gd name="connsiteY39" fmla="*/ 0 h 661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4142641" h="6615500" fill="none" extrusionOk="0">
                <a:moveTo>
                  <a:pt x="0" y="0"/>
                </a:moveTo>
                <a:cubicBezTo>
                  <a:pt x="230250" y="-50130"/>
                  <a:pt x="285344" y="52636"/>
                  <a:pt x="467527" y="0"/>
                </a:cubicBezTo>
                <a:cubicBezTo>
                  <a:pt x="649710" y="-52636"/>
                  <a:pt x="966029" y="17680"/>
                  <a:pt x="1100759" y="0"/>
                </a:cubicBezTo>
                <a:cubicBezTo>
                  <a:pt x="1235489" y="-17680"/>
                  <a:pt x="1388256" y="47468"/>
                  <a:pt x="1568286" y="0"/>
                </a:cubicBezTo>
                <a:cubicBezTo>
                  <a:pt x="1748316" y="-47468"/>
                  <a:pt x="1917992" y="19270"/>
                  <a:pt x="2035812" y="0"/>
                </a:cubicBezTo>
                <a:cubicBezTo>
                  <a:pt x="2153632" y="-19270"/>
                  <a:pt x="2448296" y="75944"/>
                  <a:pt x="2710471" y="0"/>
                </a:cubicBezTo>
                <a:cubicBezTo>
                  <a:pt x="2972646" y="-75944"/>
                  <a:pt x="3113450" y="12549"/>
                  <a:pt x="3302277" y="0"/>
                </a:cubicBezTo>
                <a:cubicBezTo>
                  <a:pt x="3491104" y="-12549"/>
                  <a:pt x="3762427" y="48913"/>
                  <a:pt x="4142641" y="0"/>
                </a:cubicBezTo>
                <a:cubicBezTo>
                  <a:pt x="4152472" y="239892"/>
                  <a:pt x="4098448" y="402677"/>
                  <a:pt x="4142641" y="551292"/>
                </a:cubicBezTo>
                <a:cubicBezTo>
                  <a:pt x="4186834" y="699907"/>
                  <a:pt x="4127172" y="955512"/>
                  <a:pt x="4142641" y="1168738"/>
                </a:cubicBezTo>
                <a:cubicBezTo>
                  <a:pt x="4158110" y="1381964"/>
                  <a:pt x="4112451" y="1431065"/>
                  <a:pt x="4142641" y="1587720"/>
                </a:cubicBezTo>
                <a:cubicBezTo>
                  <a:pt x="4172831" y="1744375"/>
                  <a:pt x="4136887" y="1869034"/>
                  <a:pt x="4142641" y="2139012"/>
                </a:cubicBezTo>
                <a:cubicBezTo>
                  <a:pt x="4148395" y="2408990"/>
                  <a:pt x="4134428" y="2391417"/>
                  <a:pt x="4142641" y="2491838"/>
                </a:cubicBezTo>
                <a:cubicBezTo>
                  <a:pt x="4150854" y="2592259"/>
                  <a:pt x="4074125" y="2913890"/>
                  <a:pt x="4142641" y="3175440"/>
                </a:cubicBezTo>
                <a:cubicBezTo>
                  <a:pt x="4211157" y="3436990"/>
                  <a:pt x="4082316" y="3608807"/>
                  <a:pt x="4142641" y="3726732"/>
                </a:cubicBezTo>
                <a:cubicBezTo>
                  <a:pt x="4202966" y="3844657"/>
                  <a:pt x="4126459" y="4248645"/>
                  <a:pt x="4142641" y="4410333"/>
                </a:cubicBezTo>
                <a:cubicBezTo>
                  <a:pt x="4158823" y="4572021"/>
                  <a:pt x="4131632" y="4686232"/>
                  <a:pt x="4142641" y="4895470"/>
                </a:cubicBezTo>
                <a:cubicBezTo>
                  <a:pt x="4153650" y="5104708"/>
                  <a:pt x="4122730" y="5224433"/>
                  <a:pt x="4142641" y="5314452"/>
                </a:cubicBezTo>
                <a:cubicBezTo>
                  <a:pt x="4162552" y="5404471"/>
                  <a:pt x="4091892" y="5677968"/>
                  <a:pt x="4142641" y="5865743"/>
                </a:cubicBezTo>
                <a:cubicBezTo>
                  <a:pt x="4193390" y="6053518"/>
                  <a:pt x="4099314" y="6338746"/>
                  <a:pt x="4142641" y="6615500"/>
                </a:cubicBezTo>
                <a:cubicBezTo>
                  <a:pt x="3971339" y="6640105"/>
                  <a:pt x="3722672" y="6583456"/>
                  <a:pt x="3467982" y="6615500"/>
                </a:cubicBezTo>
                <a:cubicBezTo>
                  <a:pt x="3213292" y="6647544"/>
                  <a:pt x="3021328" y="6565870"/>
                  <a:pt x="2876176" y="6615500"/>
                </a:cubicBezTo>
                <a:cubicBezTo>
                  <a:pt x="2731024" y="6665130"/>
                  <a:pt x="2517091" y="6611319"/>
                  <a:pt x="2325797" y="6615500"/>
                </a:cubicBezTo>
                <a:cubicBezTo>
                  <a:pt x="2134503" y="6619681"/>
                  <a:pt x="2035248" y="6571218"/>
                  <a:pt x="1775418" y="6615500"/>
                </a:cubicBezTo>
                <a:cubicBezTo>
                  <a:pt x="1515588" y="6659782"/>
                  <a:pt x="1452456" y="6552430"/>
                  <a:pt x="1225038" y="6615500"/>
                </a:cubicBezTo>
                <a:cubicBezTo>
                  <a:pt x="997620" y="6678570"/>
                  <a:pt x="929826" y="6602116"/>
                  <a:pt x="674659" y="6615500"/>
                </a:cubicBezTo>
                <a:cubicBezTo>
                  <a:pt x="419492" y="6628884"/>
                  <a:pt x="297974" y="6567790"/>
                  <a:pt x="0" y="6615500"/>
                </a:cubicBezTo>
                <a:cubicBezTo>
                  <a:pt x="-44640" y="6409986"/>
                  <a:pt x="23005" y="6324493"/>
                  <a:pt x="0" y="6064208"/>
                </a:cubicBezTo>
                <a:cubicBezTo>
                  <a:pt x="-23005" y="5803923"/>
                  <a:pt x="24544" y="5836127"/>
                  <a:pt x="0" y="5711382"/>
                </a:cubicBezTo>
                <a:cubicBezTo>
                  <a:pt x="-24544" y="5586637"/>
                  <a:pt x="13645" y="5418223"/>
                  <a:pt x="0" y="5226245"/>
                </a:cubicBezTo>
                <a:cubicBezTo>
                  <a:pt x="-13645" y="5034267"/>
                  <a:pt x="21323" y="4866895"/>
                  <a:pt x="0" y="4608798"/>
                </a:cubicBezTo>
                <a:cubicBezTo>
                  <a:pt x="-21323" y="4350701"/>
                  <a:pt x="49253" y="4078110"/>
                  <a:pt x="0" y="3925197"/>
                </a:cubicBezTo>
                <a:cubicBezTo>
                  <a:pt x="-49253" y="3772284"/>
                  <a:pt x="31942" y="3725979"/>
                  <a:pt x="0" y="3572370"/>
                </a:cubicBezTo>
                <a:cubicBezTo>
                  <a:pt x="-31942" y="3418761"/>
                  <a:pt x="4531" y="3297674"/>
                  <a:pt x="0" y="3219543"/>
                </a:cubicBezTo>
                <a:cubicBezTo>
                  <a:pt x="-4531" y="3141412"/>
                  <a:pt x="52319" y="2837258"/>
                  <a:pt x="0" y="2535942"/>
                </a:cubicBezTo>
                <a:cubicBezTo>
                  <a:pt x="-52319" y="2234626"/>
                  <a:pt x="38282" y="2290594"/>
                  <a:pt x="0" y="2183115"/>
                </a:cubicBezTo>
                <a:cubicBezTo>
                  <a:pt x="-38282" y="2075636"/>
                  <a:pt x="21694" y="1789822"/>
                  <a:pt x="0" y="1631823"/>
                </a:cubicBezTo>
                <a:cubicBezTo>
                  <a:pt x="-21694" y="1473824"/>
                  <a:pt x="8566" y="1323856"/>
                  <a:pt x="0" y="1212842"/>
                </a:cubicBezTo>
                <a:cubicBezTo>
                  <a:pt x="-8566" y="1101828"/>
                  <a:pt x="16120" y="977227"/>
                  <a:pt x="0" y="793860"/>
                </a:cubicBezTo>
                <a:cubicBezTo>
                  <a:pt x="-16120" y="610493"/>
                  <a:pt x="65767" y="237584"/>
                  <a:pt x="0" y="0"/>
                </a:cubicBezTo>
                <a:close/>
              </a:path>
              <a:path w="4142641" h="6615500" stroke="0" extrusionOk="0">
                <a:moveTo>
                  <a:pt x="0" y="0"/>
                </a:moveTo>
                <a:cubicBezTo>
                  <a:pt x="252048" y="-21201"/>
                  <a:pt x="332027" y="23070"/>
                  <a:pt x="550379" y="0"/>
                </a:cubicBezTo>
                <a:cubicBezTo>
                  <a:pt x="768731" y="-23070"/>
                  <a:pt x="794764" y="29423"/>
                  <a:pt x="1017906" y="0"/>
                </a:cubicBezTo>
                <a:cubicBezTo>
                  <a:pt x="1241048" y="-29423"/>
                  <a:pt x="1531666" y="22360"/>
                  <a:pt x="1692565" y="0"/>
                </a:cubicBezTo>
                <a:cubicBezTo>
                  <a:pt x="1853464" y="-22360"/>
                  <a:pt x="1978439" y="56491"/>
                  <a:pt x="2242944" y="0"/>
                </a:cubicBezTo>
                <a:cubicBezTo>
                  <a:pt x="2507449" y="-56491"/>
                  <a:pt x="2659379" y="5202"/>
                  <a:pt x="2793324" y="0"/>
                </a:cubicBezTo>
                <a:cubicBezTo>
                  <a:pt x="2927269" y="-5202"/>
                  <a:pt x="3137714" y="79197"/>
                  <a:pt x="3467982" y="0"/>
                </a:cubicBezTo>
                <a:cubicBezTo>
                  <a:pt x="3798250" y="-79197"/>
                  <a:pt x="3813080" y="72024"/>
                  <a:pt x="4142641" y="0"/>
                </a:cubicBezTo>
                <a:cubicBezTo>
                  <a:pt x="4189079" y="284577"/>
                  <a:pt x="4066097" y="515926"/>
                  <a:pt x="4142641" y="683602"/>
                </a:cubicBezTo>
                <a:cubicBezTo>
                  <a:pt x="4219185" y="851278"/>
                  <a:pt x="4120349" y="944828"/>
                  <a:pt x="4142641" y="1102583"/>
                </a:cubicBezTo>
                <a:cubicBezTo>
                  <a:pt x="4164933" y="1260338"/>
                  <a:pt x="4117739" y="1395145"/>
                  <a:pt x="4142641" y="1521565"/>
                </a:cubicBezTo>
                <a:cubicBezTo>
                  <a:pt x="4167543" y="1647985"/>
                  <a:pt x="4093367" y="1947606"/>
                  <a:pt x="4142641" y="2072857"/>
                </a:cubicBezTo>
                <a:cubicBezTo>
                  <a:pt x="4191915" y="2198108"/>
                  <a:pt x="4116432" y="2410940"/>
                  <a:pt x="4142641" y="2690303"/>
                </a:cubicBezTo>
                <a:cubicBezTo>
                  <a:pt x="4168850" y="2969666"/>
                  <a:pt x="4102717" y="2893673"/>
                  <a:pt x="4142641" y="3043130"/>
                </a:cubicBezTo>
                <a:cubicBezTo>
                  <a:pt x="4182565" y="3192587"/>
                  <a:pt x="4082388" y="3348724"/>
                  <a:pt x="4142641" y="3594422"/>
                </a:cubicBezTo>
                <a:cubicBezTo>
                  <a:pt x="4202894" y="3840120"/>
                  <a:pt x="4093071" y="3968197"/>
                  <a:pt x="4142641" y="4145713"/>
                </a:cubicBezTo>
                <a:cubicBezTo>
                  <a:pt x="4192211" y="4323229"/>
                  <a:pt x="4092180" y="4500684"/>
                  <a:pt x="4142641" y="4697005"/>
                </a:cubicBezTo>
                <a:cubicBezTo>
                  <a:pt x="4193102" y="4893326"/>
                  <a:pt x="4114132" y="5122084"/>
                  <a:pt x="4142641" y="5314452"/>
                </a:cubicBezTo>
                <a:cubicBezTo>
                  <a:pt x="4171150" y="5506820"/>
                  <a:pt x="4098626" y="5627263"/>
                  <a:pt x="4142641" y="5931898"/>
                </a:cubicBezTo>
                <a:cubicBezTo>
                  <a:pt x="4186656" y="6236533"/>
                  <a:pt x="4088845" y="6339912"/>
                  <a:pt x="4142641" y="6615500"/>
                </a:cubicBezTo>
                <a:cubicBezTo>
                  <a:pt x="3984756" y="6642492"/>
                  <a:pt x="3829516" y="6567987"/>
                  <a:pt x="3675114" y="6615500"/>
                </a:cubicBezTo>
                <a:cubicBezTo>
                  <a:pt x="3520712" y="6663013"/>
                  <a:pt x="3144526" y="6545798"/>
                  <a:pt x="3000456" y="6615500"/>
                </a:cubicBezTo>
                <a:cubicBezTo>
                  <a:pt x="2856386" y="6685202"/>
                  <a:pt x="2547434" y="6561828"/>
                  <a:pt x="2408650" y="6615500"/>
                </a:cubicBezTo>
                <a:cubicBezTo>
                  <a:pt x="2269866" y="6669172"/>
                  <a:pt x="2044448" y="6604354"/>
                  <a:pt x="1899697" y="6615500"/>
                </a:cubicBezTo>
                <a:cubicBezTo>
                  <a:pt x="1754946" y="6626646"/>
                  <a:pt x="1562487" y="6558987"/>
                  <a:pt x="1307891" y="6615500"/>
                </a:cubicBezTo>
                <a:cubicBezTo>
                  <a:pt x="1053295" y="6672013"/>
                  <a:pt x="1004755" y="6597455"/>
                  <a:pt x="840364" y="6615500"/>
                </a:cubicBezTo>
                <a:cubicBezTo>
                  <a:pt x="675973" y="6633545"/>
                  <a:pt x="181268" y="6541845"/>
                  <a:pt x="0" y="6615500"/>
                </a:cubicBezTo>
                <a:cubicBezTo>
                  <a:pt x="-11726" y="6435301"/>
                  <a:pt x="58990" y="6234880"/>
                  <a:pt x="0" y="6064208"/>
                </a:cubicBezTo>
                <a:cubicBezTo>
                  <a:pt x="-58990" y="5893536"/>
                  <a:pt x="17494" y="5763945"/>
                  <a:pt x="0" y="5645227"/>
                </a:cubicBezTo>
                <a:cubicBezTo>
                  <a:pt x="-17494" y="5526509"/>
                  <a:pt x="77130" y="5155625"/>
                  <a:pt x="0" y="4961625"/>
                </a:cubicBezTo>
                <a:cubicBezTo>
                  <a:pt x="-77130" y="4767625"/>
                  <a:pt x="57916" y="4614466"/>
                  <a:pt x="0" y="4476488"/>
                </a:cubicBezTo>
                <a:cubicBezTo>
                  <a:pt x="-57916" y="4338510"/>
                  <a:pt x="40759" y="4223664"/>
                  <a:pt x="0" y="4123662"/>
                </a:cubicBezTo>
                <a:cubicBezTo>
                  <a:pt x="-40759" y="4023660"/>
                  <a:pt x="1528" y="3691918"/>
                  <a:pt x="0" y="3506215"/>
                </a:cubicBezTo>
                <a:cubicBezTo>
                  <a:pt x="-1528" y="3320512"/>
                  <a:pt x="28184" y="3184577"/>
                  <a:pt x="0" y="3087233"/>
                </a:cubicBezTo>
                <a:cubicBezTo>
                  <a:pt x="-28184" y="2989889"/>
                  <a:pt x="10136" y="2710794"/>
                  <a:pt x="0" y="2469787"/>
                </a:cubicBezTo>
                <a:cubicBezTo>
                  <a:pt x="-10136" y="2228780"/>
                  <a:pt x="18969" y="2052456"/>
                  <a:pt x="0" y="1786185"/>
                </a:cubicBezTo>
                <a:cubicBezTo>
                  <a:pt x="-18969" y="1519914"/>
                  <a:pt x="36210" y="1536252"/>
                  <a:pt x="0" y="1301048"/>
                </a:cubicBezTo>
                <a:cubicBezTo>
                  <a:pt x="-36210" y="1065844"/>
                  <a:pt x="73764" y="787747"/>
                  <a:pt x="0" y="617447"/>
                </a:cubicBezTo>
                <a:cubicBezTo>
                  <a:pt x="-73764" y="447147"/>
                  <a:pt x="23903" y="137908"/>
                  <a:pt x="0" y="0"/>
                </a:cubicBezTo>
                <a:close/>
              </a:path>
            </a:pathLst>
          </a:custGeom>
          <a:ln w="3810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4F67BC-F92E-3A2F-05BD-80AE44165A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184" t="58101"/>
          <a:stretch/>
        </p:blipFill>
        <p:spPr>
          <a:xfrm>
            <a:off x="4704102" y="850620"/>
            <a:ext cx="6460498" cy="5963954"/>
          </a:xfrm>
          <a:custGeom>
            <a:avLst/>
            <a:gdLst>
              <a:gd name="connsiteX0" fmla="*/ 0 w 6460498"/>
              <a:gd name="connsiteY0" fmla="*/ 0 h 5963954"/>
              <a:gd name="connsiteX1" fmla="*/ 587318 w 6460498"/>
              <a:gd name="connsiteY1" fmla="*/ 0 h 5963954"/>
              <a:gd name="connsiteX2" fmla="*/ 1174636 w 6460498"/>
              <a:gd name="connsiteY2" fmla="*/ 0 h 5963954"/>
              <a:gd name="connsiteX3" fmla="*/ 1891164 w 6460498"/>
              <a:gd name="connsiteY3" fmla="*/ 0 h 5963954"/>
              <a:gd name="connsiteX4" fmla="*/ 2413877 w 6460498"/>
              <a:gd name="connsiteY4" fmla="*/ 0 h 5963954"/>
              <a:gd name="connsiteX5" fmla="*/ 2936590 w 6460498"/>
              <a:gd name="connsiteY5" fmla="*/ 0 h 5963954"/>
              <a:gd name="connsiteX6" fmla="*/ 3523908 w 6460498"/>
              <a:gd name="connsiteY6" fmla="*/ 0 h 5963954"/>
              <a:gd name="connsiteX7" fmla="*/ 4175831 w 6460498"/>
              <a:gd name="connsiteY7" fmla="*/ 0 h 5963954"/>
              <a:gd name="connsiteX8" fmla="*/ 4827754 w 6460498"/>
              <a:gd name="connsiteY8" fmla="*/ 0 h 5963954"/>
              <a:gd name="connsiteX9" fmla="*/ 5479677 w 6460498"/>
              <a:gd name="connsiteY9" fmla="*/ 0 h 5963954"/>
              <a:gd name="connsiteX10" fmla="*/ 6460498 w 6460498"/>
              <a:gd name="connsiteY10" fmla="*/ 0 h 5963954"/>
              <a:gd name="connsiteX11" fmla="*/ 6460498 w 6460498"/>
              <a:gd name="connsiteY11" fmla="*/ 596395 h 5963954"/>
              <a:gd name="connsiteX12" fmla="*/ 6460498 w 6460498"/>
              <a:gd name="connsiteY12" fmla="*/ 1192791 h 5963954"/>
              <a:gd name="connsiteX13" fmla="*/ 6460498 w 6460498"/>
              <a:gd name="connsiteY13" fmla="*/ 1848826 h 5963954"/>
              <a:gd name="connsiteX14" fmla="*/ 6460498 w 6460498"/>
              <a:gd name="connsiteY14" fmla="*/ 2564500 h 5963954"/>
              <a:gd name="connsiteX15" fmla="*/ 6460498 w 6460498"/>
              <a:gd name="connsiteY15" fmla="*/ 3220535 h 5963954"/>
              <a:gd name="connsiteX16" fmla="*/ 6460498 w 6460498"/>
              <a:gd name="connsiteY16" fmla="*/ 3936210 h 5963954"/>
              <a:gd name="connsiteX17" fmla="*/ 6460498 w 6460498"/>
              <a:gd name="connsiteY17" fmla="*/ 4592245 h 5963954"/>
              <a:gd name="connsiteX18" fmla="*/ 6460498 w 6460498"/>
              <a:gd name="connsiteY18" fmla="*/ 5069361 h 5963954"/>
              <a:gd name="connsiteX19" fmla="*/ 6460498 w 6460498"/>
              <a:gd name="connsiteY19" fmla="*/ 5963954 h 5963954"/>
              <a:gd name="connsiteX20" fmla="*/ 5937785 w 6460498"/>
              <a:gd name="connsiteY20" fmla="*/ 5963954 h 5963954"/>
              <a:gd name="connsiteX21" fmla="*/ 5350467 w 6460498"/>
              <a:gd name="connsiteY21" fmla="*/ 5963954 h 5963954"/>
              <a:gd name="connsiteX22" fmla="*/ 4956964 w 6460498"/>
              <a:gd name="connsiteY22" fmla="*/ 5963954 h 5963954"/>
              <a:gd name="connsiteX23" fmla="*/ 4434251 w 6460498"/>
              <a:gd name="connsiteY23" fmla="*/ 5963954 h 5963954"/>
              <a:gd name="connsiteX24" fmla="*/ 3782328 w 6460498"/>
              <a:gd name="connsiteY24" fmla="*/ 5963954 h 5963954"/>
              <a:gd name="connsiteX25" fmla="*/ 3324220 w 6460498"/>
              <a:gd name="connsiteY25" fmla="*/ 5963954 h 5963954"/>
              <a:gd name="connsiteX26" fmla="*/ 2607692 w 6460498"/>
              <a:gd name="connsiteY26" fmla="*/ 5963954 h 5963954"/>
              <a:gd name="connsiteX27" fmla="*/ 1891164 w 6460498"/>
              <a:gd name="connsiteY27" fmla="*/ 5963954 h 5963954"/>
              <a:gd name="connsiteX28" fmla="*/ 1303846 w 6460498"/>
              <a:gd name="connsiteY28" fmla="*/ 5963954 h 5963954"/>
              <a:gd name="connsiteX29" fmla="*/ 587318 w 6460498"/>
              <a:gd name="connsiteY29" fmla="*/ 5963954 h 5963954"/>
              <a:gd name="connsiteX30" fmla="*/ 0 w 6460498"/>
              <a:gd name="connsiteY30" fmla="*/ 5963954 h 5963954"/>
              <a:gd name="connsiteX31" fmla="*/ 0 w 6460498"/>
              <a:gd name="connsiteY31" fmla="*/ 5307919 h 5963954"/>
              <a:gd name="connsiteX32" fmla="*/ 0 w 6460498"/>
              <a:gd name="connsiteY32" fmla="*/ 4830803 h 5963954"/>
              <a:gd name="connsiteX33" fmla="*/ 0 w 6460498"/>
              <a:gd name="connsiteY33" fmla="*/ 4353686 h 5963954"/>
              <a:gd name="connsiteX34" fmla="*/ 0 w 6460498"/>
              <a:gd name="connsiteY34" fmla="*/ 3876570 h 5963954"/>
              <a:gd name="connsiteX35" fmla="*/ 0 w 6460498"/>
              <a:gd name="connsiteY35" fmla="*/ 3339814 h 5963954"/>
              <a:gd name="connsiteX36" fmla="*/ 0 w 6460498"/>
              <a:gd name="connsiteY36" fmla="*/ 2862698 h 5963954"/>
              <a:gd name="connsiteX37" fmla="*/ 0 w 6460498"/>
              <a:gd name="connsiteY37" fmla="*/ 2325942 h 5963954"/>
              <a:gd name="connsiteX38" fmla="*/ 0 w 6460498"/>
              <a:gd name="connsiteY38" fmla="*/ 1669907 h 5963954"/>
              <a:gd name="connsiteX39" fmla="*/ 0 w 6460498"/>
              <a:gd name="connsiteY39" fmla="*/ 1192791 h 5963954"/>
              <a:gd name="connsiteX40" fmla="*/ 0 w 6460498"/>
              <a:gd name="connsiteY40" fmla="*/ 775314 h 5963954"/>
              <a:gd name="connsiteX41" fmla="*/ 0 w 6460498"/>
              <a:gd name="connsiteY41" fmla="*/ 0 h 5963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460498" h="5963954" fill="none" extrusionOk="0">
                <a:moveTo>
                  <a:pt x="0" y="0"/>
                </a:moveTo>
                <a:cubicBezTo>
                  <a:pt x="214479" y="-6436"/>
                  <a:pt x="346197" y="34898"/>
                  <a:pt x="587318" y="0"/>
                </a:cubicBezTo>
                <a:cubicBezTo>
                  <a:pt x="828439" y="-34898"/>
                  <a:pt x="916312" y="20252"/>
                  <a:pt x="1174636" y="0"/>
                </a:cubicBezTo>
                <a:cubicBezTo>
                  <a:pt x="1432960" y="-20252"/>
                  <a:pt x="1685928" y="29687"/>
                  <a:pt x="1891164" y="0"/>
                </a:cubicBezTo>
                <a:cubicBezTo>
                  <a:pt x="2096400" y="-29687"/>
                  <a:pt x="2283083" y="61464"/>
                  <a:pt x="2413877" y="0"/>
                </a:cubicBezTo>
                <a:cubicBezTo>
                  <a:pt x="2544671" y="-61464"/>
                  <a:pt x="2748533" y="2524"/>
                  <a:pt x="2936590" y="0"/>
                </a:cubicBezTo>
                <a:cubicBezTo>
                  <a:pt x="3124647" y="-2524"/>
                  <a:pt x="3376188" y="19053"/>
                  <a:pt x="3523908" y="0"/>
                </a:cubicBezTo>
                <a:cubicBezTo>
                  <a:pt x="3671628" y="-19053"/>
                  <a:pt x="3854676" y="21367"/>
                  <a:pt x="4175831" y="0"/>
                </a:cubicBezTo>
                <a:cubicBezTo>
                  <a:pt x="4496986" y="-21367"/>
                  <a:pt x="4525994" y="65208"/>
                  <a:pt x="4827754" y="0"/>
                </a:cubicBezTo>
                <a:cubicBezTo>
                  <a:pt x="5129514" y="-65208"/>
                  <a:pt x="5218424" y="65191"/>
                  <a:pt x="5479677" y="0"/>
                </a:cubicBezTo>
                <a:cubicBezTo>
                  <a:pt x="5740930" y="-65191"/>
                  <a:pt x="6031872" y="103763"/>
                  <a:pt x="6460498" y="0"/>
                </a:cubicBezTo>
                <a:cubicBezTo>
                  <a:pt x="6489997" y="165192"/>
                  <a:pt x="6443720" y="312695"/>
                  <a:pt x="6460498" y="596395"/>
                </a:cubicBezTo>
                <a:cubicBezTo>
                  <a:pt x="6477276" y="880096"/>
                  <a:pt x="6452316" y="984894"/>
                  <a:pt x="6460498" y="1192791"/>
                </a:cubicBezTo>
                <a:cubicBezTo>
                  <a:pt x="6468680" y="1400688"/>
                  <a:pt x="6435621" y="1567993"/>
                  <a:pt x="6460498" y="1848826"/>
                </a:cubicBezTo>
                <a:cubicBezTo>
                  <a:pt x="6485375" y="2129660"/>
                  <a:pt x="6443713" y="2304701"/>
                  <a:pt x="6460498" y="2564500"/>
                </a:cubicBezTo>
                <a:cubicBezTo>
                  <a:pt x="6477283" y="2824299"/>
                  <a:pt x="6444169" y="3081444"/>
                  <a:pt x="6460498" y="3220535"/>
                </a:cubicBezTo>
                <a:cubicBezTo>
                  <a:pt x="6476827" y="3359626"/>
                  <a:pt x="6429935" y="3609508"/>
                  <a:pt x="6460498" y="3936210"/>
                </a:cubicBezTo>
                <a:cubicBezTo>
                  <a:pt x="6491061" y="4262912"/>
                  <a:pt x="6400181" y="4273178"/>
                  <a:pt x="6460498" y="4592245"/>
                </a:cubicBezTo>
                <a:cubicBezTo>
                  <a:pt x="6520815" y="4911313"/>
                  <a:pt x="6434755" y="4919014"/>
                  <a:pt x="6460498" y="5069361"/>
                </a:cubicBezTo>
                <a:cubicBezTo>
                  <a:pt x="6486241" y="5219708"/>
                  <a:pt x="6408976" y="5622458"/>
                  <a:pt x="6460498" y="5963954"/>
                </a:cubicBezTo>
                <a:cubicBezTo>
                  <a:pt x="6268124" y="6015172"/>
                  <a:pt x="6146479" y="5911383"/>
                  <a:pt x="5937785" y="5963954"/>
                </a:cubicBezTo>
                <a:cubicBezTo>
                  <a:pt x="5729091" y="6016525"/>
                  <a:pt x="5639409" y="5895464"/>
                  <a:pt x="5350467" y="5963954"/>
                </a:cubicBezTo>
                <a:cubicBezTo>
                  <a:pt x="5061525" y="6032444"/>
                  <a:pt x="5046072" y="5958081"/>
                  <a:pt x="4956964" y="5963954"/>
                </a:cubicBezTo>
                <a:cubicBezTo>
                  <a:pt x="4867856" y="5969827"/>
                  <a:pt x="4584640" y="5960614"/>
                  <a:pt x="4434251" y="5963954"/>
                </a:cubicBezTo>
                <a:cubicBezTo>
                  <a:pt x="4283862" y="5967294"/>
                  <a:pt x="3959586" y="5936175"/>
                  <a:pt x="3782328" y="5963954"/>
                </a:cubicBezTo>
                <a:cubicBezTo>
                  <a:pt x="3605070" y="5991733"/>
                  <a:pt x="3536481" y="5930791"/>
                  <a:pt x="3324220" y="5963954"/>
                </a:cubicBezTo>
                <a:cubicBezTo>
                  <a:pt x="3111959" y="5997117"/>
                  <a:pt x="2902112" y="5955154"/>
                  <a:pt x="2607692" y="5963954"/>
                </a:cubicBezTo>
                <a:cubicBezTo>
                  <a:pt x="2313272" y="5972754"/>
                  <a:pt x="2132860" y="5940639"/>
                  <a:pt x="1891164" y="5963954"/>
                </a:cubicBezTo>
                <a:cubicBezTo>
                  <a:pt x="1649468" y="5987269"/>
                  <a:pt x="1586323" y="5896492"/>
                  <a:pt x="1303846" y="5963954"/>
                </a:cubicBezTo>
                <a:cubicBezTo>
                  <a:pt x="1021369" y="6031416"/>
                  <a:pt x="861143" y="5935407"/>
                  <a:pt x="587318" y="5963954"/>
                </a:cubicBezTo>
                <a:cubicBezTo>
                  <a:pt x="313493" y="5992501"/>
                  <a:pt x="126137" y="5923955"/>
                  <a:pt x="0" y="5963954"/>
                </a:cubicBezTo>
                <a:cubicBezTo>
                  <a:pt x="-15802" y="5771782"/>
                  <a:pt x="59172" y="5535724"/>
                  <a:pt x="0" y="5307919"/>
                </a:cubicBezTo>
                <a:cubicBezTo>
                  <a:pt x="-59172" y="5080115"/>
                  <a:pt x="48459" y="5034151"/>
                  <a:pt x="0" y="4830803"/>
                </a:cubicBezTo>
                <a:cubicBezTo>
                  <a:pt x="-48459" y="4627455"/>
                  <a:pt x="4688" y="4468261"/>
                  <a:pt x="0" y="4353686"/>
                </a:cubicBezTo>
                <a:cubicBezTo>
                  <a:pt x="-4688" y="4239111"/>
                  <a:pt x="17729" y="4008695"/>
                  <a:pt x="0" y="3876570"/>
                </a:cubicBezTo>
                <a:cubicBezTo>
                  <a:pt x="-17729" y="3744445"/>
                  <a:pt x="47316" y="3500782"/>
                  <a:pt x="0" y="3339814"/>
                </a:cubicBezTo>
                <a:cubicBezTo>
                  <a:pt x="-47316" y="3178846"/>
                  <a:pt x="21549" y="2985654"/>
                  <a:pt x="0" y="2862698"/>
                </a:cubicBezTo>
                <a:cubicBezTo>
                  <a:pt x="-21549" y="2739742"/>
                  <a:pt x="27325" y="2592399"/>
                  <a:pt x="0" y="2325942"/>
                </a:cubicBezTo>
                <a:cubicBezTo>
                  <a:pt x="-27325" y="2059485"/>
                  <a:pt x="41500" y="1892057"/>
                  <a:pt x="0" y="1669907"/>
                </a:cubicBezTo>
                <a:cubicBezTo>
                  <a:pt x="-41500" y="1447757"/>
                  <a:pt x="10214" y="1293261"/>
                  <a:pt x="0" y="1192791"/>
                </a:cubicBezTo>
                <a:cubicBezTo>
                  <a:pt x="-10214" y="1092321"/>
                  <a:pt x="7380" y="894821"/>
                  <a:pt x="0" y="775314"/>
                </a:cubicBezTo>
                <a:cubicBezTo>
                  <a:pt x="-7380" y="655807"/>
                  <a:pt x="82697" y="265765"/>
                  <a:pt x="0" y="0"/>
                </a:cubicBezTo>
                <a:close/>
              </a:path>
              <a:path w="6460498" h="5963954" stroke="0" extrusionOk="0">
                <a:moveTo>
                  <a:pt x="0" y="0"/>
                </a:moveTo>
                <a:cubicBezTo>
                  <a:pt x="233843" y="-11341"/>
                  <a:pt x="277601" y="33598"/>
                  <a:pt x="522713" y="0"/>
                </a:cubicBezTo>
                <a:cubicBezTo>
                  <a:pt x="767825" y="-33598"/>
                  <a:pt x="723791" y="29654"/>
                  <a:pt x="916216" y="0"/>
                </a:cubicBezTo>
                <a:cubicBezTo>
                  <a:pt x="1108641" y="-29654"/>
                  <a:pt x="1478952" y="79418"/>
                  <a:pt x="1632744" y="0"/>
                </a:cubicBezTo>
                <a:cubicBezTo>
                  <a:pt x="1786536" y="-79418"/>
                  <a:pt x="1936692" y="26468"/>
                  <a:pt x="2155457" y="0"/>
                </a:cubicBezTo>
                <a:cubicBezTo>
                  <a:pt x="2374222" y="-26468"/>
                  <a:pt x="2458890" y="62083"/>
                  <a:pt x="2678170" y="0"/>
                </a:cubicBezTo>
                <a:cubicBezTo>
                  <a:pt x="2897450" y="-62083"/>
                  <a:pt x="3071843" y="79733"/>
                  <a:pt x="3394698" y="0"/>
                </a:cubicBezTo>
                <a:cubicBezTo>
                  <a:pt x="3717553" y="-79733"/>
                  <a:pt x="3723709" y="17919"/>
                  <a:pt x="3852806" y="0"/>
                </a:cubicBezTo>
                <a:cubicBezTo>
                  <a:pt x="3981903" y="-17919"/>
                  <a:pt x="4346950" y="47436"/>
                  <a:pt x="4569334" y="0"/>
                </a:cubicBezTo>
                <a:cubicBezTo>
                  <a:pt x="4791718" y="-47436"/>
                  <a:pt x="5136574" y="27541"/>
                  <a:pt x="5285862" y="0"/>
                </a:cubicBezTo>
                <a:cubicBezTo>
                  <a:pt x="5435150" y="-27541"/>
                  <a:pt x="5677835" y="34636"/>
                  <a:pt x="5873180" y="0"/>
                </a:cubicBezTo>
                <a:cubicBezTo>
                  <a:pt x="6068525" y="-34636"/>
                  <a:pt x="6295916" y="50882"/>
                  <a:pt x="6460498" y="0"/>
                </a:cubicBezTo>
                <a:cubicBezTo>
                  <a:pt x="6502165" y="264203"/>
                  <a:pt x="6432727" y="404789"/>
                  <a:pt x="6460498" y="536756"/>
                </a:cubicBezTo>
                <a:cubicBezTo>
                  <a:pt x="6488269" y="668723"/>
                  <a:pt x="6450115" y="784235"/>
                  <a:pt x="6460498" y="954233"/>
                </a:cubicBezTo>
                <a:cubicBezTo>
                  <a:pt x="6470881" y="1124231"/>
                  <a:pt x="6401598" y="1258400"/>
                  <a:pt x="6460498" y="1550628"/>
                </a:cubicBezTo>
                <a:cubicBezTo>
                  <a:pt x="6519398" y="1842857"/>
                  <a:pt x="6424132" y="1933767"/>
                  <a:pt x="6460498" y="2147023"/>
                </a:cubicBezTo>
                <a:cubicBezTo>
                  <a:pt x="6496864" y="2360280"/>
                  <a:pt x="6401505" y="2561959"/>
                  <a:pt x="6460498" y="2743419"/>
                </a:cubicBezTo>
                <a:cubicBezTo>
                  <a:pt x="6519491" y="2924879"/>
                  <a:pt x="6457362" y="3226655"/>
                  <a:pt x="6460498" y="3399454"/>
                </a:cubicBezTo>
                <a:cubicBezTo>
                  <a:pt x="6463634" y="3572254"/>
                  <a:pt x="6407975" y="3908508"/>
                  <a:pt x="6460498" y="4055489"/>
                </a:cubicBezTo>
                <a:cubicBezTo>
                  <a:pt x="6513021" y="4202470"/>
                  <a:pt x="6432720" y="4385686"/>
                  <a:pt x="6460498" y="4711524"/>
                </a:cubicBezTo>
                <a:cubicBezTo>
                  <a:pt x="6488276" y="5037362"/>
                  <a:pt x="6457786" y="4954563"/>
                  <a:pt x="6460498" y="5129000"/>
                </a:cubicBezTo>
                <a:cubicBezTo>
                  <a:pt x="6463210" y="5303437"/>
                  <a:pt x="6451339" y="5663259"/>
                  <a:pt x="6460498" y="5963954"/>
                </a:cubicBezTo>
                <a:cubicBezTo>
                  <a:pt x="6241930" y="6030996"/>
                  <a:pt x="6031456" y="5930484"/>
                  <a:pt x="5808575" y="5963954"/>
                </a:cubicBezTo>
                <a:cubicBezTo>
                  <a:pt x="5585694" y="5997424"/>
                  <a:pt x="5476033" y="5912768"/>
                  <a:pt x="5350467" y="5963954"/>
                </a:cubicBezTo>
                <a:cubicBezTo>
                  <a:pt x="5224901" y="6015140"/>
                  <a:pt x="4897744" y="5927566"/>
                  <a:pt x="4763149" y="5963954"/>
                </a:cubicBezTo>
                <a:cubicBezTo>
                  <a:pt x="4628554" y="6000342"/>
                  <a:pt x="4505603" y="5923528"/>
                  <a:pt x="4369646" y="5963954"/>
                </a:cubicBezTo>
                <a:cubicBezTo>
                  <a:pt x="4233689" y="6004380"/>
                  <a:pt x="4078521" y="5925600"/>
                  <a:pt x="3976143" y="5963954"/>
                </a:cubicBezTo>
                <a:cubicBezTo>
                  <a:pt x="3873765" y="6002308"/>
                  <a:pt x="3571981" y="5923687"/>
                  <a:pt x="3388825" y="5963954"/>
                </a:cubicBezTo>
                <a:cubicBezTo>
                  <a:pt x="3205669" y="6004221"/>
                  <a:pt x="3134065" y="5945041"/>
                  <a:pt x="2930717" y="5963954"/>
                </a:cubicBezTo>
                <a:cubicBezTo>
                  <a:pt x="2727369" y="5982867"/>
                  <a:pt x="2436846" y="5942300"/>
                  <a:pt x="2278794" y="5963954"/>
                </a:cubicBezTo>
                <a:cubicBezTo>
                  <a:pt x="2120742" y="5985608"/>
                  <a:pt x="2033355" y="5959190"/>
                  <a:pt x="1820686" y="5963954"/>
                </a:cubicBezTo>
                <a:cubicBezTo>
                  <a:pt x="1608017" y="5968718"/>
                  <a:pt x="1475217" y="5918484"/>
                  <a:pt x="1168763" y="5963954"/>
                </a:cubicBezTo>
                <a:cubicBezTo>
                  <a:pt x="862309" y="6009424"/>
                  <a:pt x="915575" y="5943608"/>
                  <a:pt x="775260" y="5963954"/>
                </a:cubicBezTo>
                <a:cubicBezTo>
                  <a:pt x="634945" y="5984300"/>
                  <a:pt x="322556" y="5895061"/>
                  <a:pt x="0" y="5963954"/>
                </a:cubicBezTo>
                <a:cubicBezTo>
                  <a:pt x="-40193" y="5748722"/>
                  <a:pt x="57045" y="5695131"/>
                  <a:pt x="0" y="5486838"/>
                </a:cubicBezTo>
                <a:cubicBezTo>
                  <a:pt x="-57045" y="5278545"/>
                  <a:pt x="58955" y="5053734"/>
                  <a:pt x="0" y="4771163"/>
                </a:cubicBezTo>
                <a:cubicBezTo>
                  <a:pt x="-58955" y="4488592"/>
                  <a:pt x="48261" y="4392899"/>
                  <a:pt x="0" y="4234407"/>
                </a:cubicBezTo>
                <a:cubicBezTo>
                  <a:pt x="-48261" y="4075915"/>
                  <a:pt x="20623" y="3861760"/>
                  <a:pt x="0" y="3518733"/>
                </a:cubicBezTo>
                <a:cubicBezTo>
                  <a:pt x="-20623" y="3175706"/>
                  <a:pt x="32998" y="3252701"/>
                  <a:pt x="0" y="3041617"/>
                </a:cubicBezTo>
                <a:cubicBezTo>
                  <a:pt x="-32998" y="2830533"/>
                  <a:pt x="279" y="2709947"/>
                  <a:pt x="0" y="2624140"/>
                </a:cubicBezTo>
                <a:cubicBezTo>
                  <a:pt x="-279" y="2538333"/>
                  <a:pt x="26988" y="2371503"/>
                  <a:pt x="0" y="2206663"/>
                </a:cubicBezTo>
                <a:cubicBezTo>
                  <a:pt x="-26988" y="2041823"/>
                  <a:pt x="60475" y="1803543"/>
                  <a:pt x="0" y="1550628"/>
                </a:cubicBezTo>
                <a:cubicBezTo>
                  <a:pt x="-60475" y="1297714"/>
                  <a:pt x="2715" y="1303297"/>
                  <a:pt x="0" y="1133151"/>
                </a:cubicBezTo>
                <a:cubicBezTo>
                  <a:pt x="-2715" y="963005"/>
                  <a:pt x="40210" y="787714"/>
                  <a:pt x="0" y="536756"/>
                </a:cubicBezTo>
                <a:cubicBezTo>
                  <a:pt x="-40210" y="285799"/>
                  <a:pt x="52263" y="146437"/>
                  <a:pt x="0" y="0"/>
                </a:cubicBezTo>
                <a:close/>
              </a:path>
            </a:pathLst>
          </a:custGeom>
          <a:ln w="3810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409398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2B345-C02C-1392-B0BB-9710385DD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7CCD3-6B33-307D-C2BA-D673FCCF0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6AC112-4B77-5B5F-8A71-9CF3948F0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C8250F-29E2-5D85-83C5-2D09D7628F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31" t="26619" r="10601" b="4251"/>
          <a:stretch/>
        </p:blipFill>
        <p:spPr>
          <a:xfrm>
            <a:off x="4214192" y="-541750"/>
            <a:ext cx="6887817" cy="7399750"/>
          </a:xfrm>
          <a:custGeom>
            <a:avLst/>
            <a:gdLst>
              <a:gd name="connsiteX0" fmla="*/ 0 w 6887817"/>
              <a:gd name="connsiteY0" fmla="*/ 0 h 7399750"/>
              <a:gd name="connsiteX1" fmla="*/ 711741 w 6887817"/>
              <a:gd name="connsiteY1" fmla="*/ 0 h 7399750"/>
              <a:gd name="connsiteX2" fmla="*/ 1423482 w 6887817"/>
              <a:gd name="connsiteY2" fmla="*/ 0 h 7399750"/>
              <a:gd name="connsiteX3" fmla="*/ 1997467 w 6887817"/>
              <a:gd name="connsiteY3" fmla="*/ 0 h 7399750"/>
              <a:gd name="connsiteX4" fmla="*/ 2640330 w 6887817"/>
              <a:gd name="connsiteY4" fmla="*/ 0 h 7399750"/>
              <a:gd name="connsiteX5" fmla="*/ 3214315 w 6887817"/>
              <a:gd name="connsiteY5" fmla="*/ 0 h 7399750"/>
              <a:gd name="connsiteX6" fmla="*/ 3788299 w 6887817"/>
              <a:gd name="connsiteY6" fmla="*/ 0 h 7399750"/>
              <a:gd name="connsiteX7" fmla="*/ 4362284 w 6887817"/>
              <a:gd name="connsiteY7" fmla="*/ 0 h 7399750"/>
              <a:gd name="connsiteX8" fmla="*/ 4729634 w 6887817"/>
              <a:gd name="connsiteY8" fmla="*/ 0 h 7399750"/>
              <a:gd name="connsiteX9" fmla="*/ 5372497 w 6887817"/>
              <a:gd name="connsiteY9" fmla="*/ 0 h 7399750"/>
              <a:gd name="connsiteX10" fmla="*/ 5739848 w 6887817"/>
              <a:gd name="connsiteY10" fmla="*/ 0 h 7399750"/>
              <a:gd name="connsiteX11" fmla="*/ 6313832 w 6887817"/>
              <a:gd name="connsiteY11" fmla="*/ 0 h 7399750"/>
              <a:gd name="connsiteX12" fmla="*/ 6887817 w 6887817"/>
              <a:gd name="connsiteY12" fmla="*/ 0 h 7399750"/>
              <a:gd name="connsiteX13" fmla="*/ 6887817 w 6887817"/>
              <a:gd name="connsiteY13" fmla="*/ 717207 h 7399750"/>
              <a:gd name="connsiteX14" fmla="*/ 6887817 w 6887817"/>
              <a:gd name="connsiteY14" fmla="*/ 1064426 h 7399750"/>
              <a:gd name="connsiteX15" fmla="*/ 6887817 w 6887817"/>
              <a:gd name="connsiteY15" fmla="*/ 1485642 h 7399750"/>
              <a:gd name="connsiteX16" fmla="*/ 6887817 w 6887817"/>
              <a:gd name="connsiteY16" fmla="*/ 1906859 h 7399750"/>
              <a:gd name="connsiteX17" fmla="*/ 6887817 w 6887817"/>
              <a:gd name="connsiteY17" fmla="*/ 2476070 h 7399750"/>
              <a:gd name="connsiteX18" fmla="*/ 6887817 w 6887817"/>
              <a:gd name="connsiteY18" fmla="*/ 3045282 h 7399750"/>
              <a:gd name="connsiteX19" fmla="*/ 6887817 w 6887817"/>
              <a:gd name="connsiteY19" fmla="*/ 3540496 h 7399750"/>
              <a:gd name="connsiteX20" fmla="*/ 6887817 w 6887817"/>
              <a:gd name="connsiteY20" fmla="*/ 4257702 h 7399750"/>
              <a:gd name="connsiteX21" fmla="*/ 6887817 w 6887817"/>
              <a:gd name="connsiteY21" fmla="*/ 4678919 h 7399750"/>
              <a:gd name="connsiteX22" fmla="*/ 6887817 w 6887817"/>
              <a:gd name="connsiteY22" fmla="*/ 5396125 h 7399750"/>
              <a:gd name="connsiteX23" fmla="*/ 6887817 w 6887817"/>
              <a:gd name="connsiteY23" fmla="*/ 5817342 h 7399750"/>
              <a:gd name="connsiteX24" fmla="*/ 6887817 w 6887817"/>
              <a:gd name="connsiteY24" fmla="*/ 6460551 h 7399750"/>
              <a:gd name="connsiteX25" fmla="*/ 6887817 w 6887817"/>
              <a:gd name="connsiteY25" fmla="*/ 7399750 h 7399750"/>
              <a:gd name="connsiteX26" fmla="*/ 6520467 w 6887817"/>
              <a:gd name="connsiteY26" fmla="*/ 7399750 h 7399750"/>
              <a:gd name="connsiteX27" fmla="*/ 5877604 w 6887817"/>
              <a:gd name="connsiteY27" fmla="*/ 7399750 h 7399750"/>
              <a:gd name="connsiteX28" fmla="*/ 5510254 w 6887817"/>
              <a:gd name="connsiteY28" fmla="*/ 7399750 h 7399750"/>
              <a:gd name="connsiteX29" fmla="*/ 4798513 w 6887817"/>
              <a:gd name="connsiteY29" fmla="*/ 7399750 h 7399750"/>
              <a:gd name="connsiteX30" fmla="*/ 4293406 w 6887817"/>
              <a:gd name="connsiteY30" fmla="*/ 7399750 h 7399750"/>
              <a:gd name="connsiteX31" fmla="*/ 3719421 w 6887817"/>
              <a:gd name="connsiteY31" fmla="*/ 7399750 h 7399750"/>
              <a:gd name="connsiteX32" fmla="*/ 3283193 w 6887817"/>
              <a:gd name="connsiteY32" fmla="*/ 7399750 h 7399750"/>
              <a:gd name="connsiteX33" fmla="*/ 2640330 w 6887817"/>
              <a:gd name="connsiteY33" fmla="*/ 7399750 h 7399750"/>
              <a:gd name="connsiteX34" fmla="*/ 1928589 w 6887817"/>
              <a:gd name="connsiteY34" fmla="*/ 7399750 h 7399750"/>
              <a:gd name="connsiteX35" fmla="*/ 1423482 w 6887817"/>
              <a:gd name="connsiteY35" fmla="*/ 7399750 h 7399750"/>
              <a:gd name="connsiteX36" fmla="*/ 711741 w 6887817"/>
              <a:gd name="connsiteY36" fmla="*/ 7399750 h 7399750"/>
              <a:gd name="connsiteX37" fmla="*/ 0 w 6887817"/>
              <a:gd name="connsiteY37" fmla="*/ 7399750 h 7399750"/>
              <a:gd name="connsiteX38" fmla="*/ 0 w 6887817"/>
              <a:gd name="connsiteY38" fmla="*/ 6682543 h 7399750"/>
              <a:gd name="connsiteX39" fmla="*/ 0 w 6887817"/>
              <a:gd name="connsiteY39" fmla="*/ 6039334 h 7399750"/>
              <a:gd name="connsiteX40" fmla="*/ 0 w 6887817"/>
              <a:gd name="connsiteY40" fmla="*/ 5470123 h 7399750"/>
              <a:gd name="connsiteX41" fmla="*/ 0 w 6887817"/>
              <a:gd name="connsiteY41" fmla="*/ 4826914 h 7399750"/>
              <a:gd name="connsiteX42" fmla="*/ 0 w 6887817"/>
              <a:gd name="connsiteY42" fmla="*/ 4183705 h 7399750"/>
              <a:gd name="connsiteX43" fmla="*/ 0 w 6887817"/>
              <a:gd name="connsiteY43" fmla="*/ 3466498 h 7399750"/>
              <a:gd name="connsiteX44" fmla="*/ 0 w 6887817"/>
              <a:gd name="connsiteY44" fmla="*/ 3119279 h 7399750"/>
              <a:gd name="connsiteX45" fmla="*/ 0 w 6887817"/>
              <a:gd name="connsiteY45" fmla="*/ 2772060 h 7399750"/>
              <a:gd name="connsiteX46" fmla="*/ 0 w 6887817"/>
              <a:gd name="connsiteY46" fmla="*/ 2054854 h 7399750"/>
              <a:gd name="connsiteX47" fmla="*/ 0 w 6887817"/>
              <a:gd name="connsiteY47" fmla="*/ 1559640 h 7399750"/>
              <a:gd name="connsiteX48" fmla="*/ 0 w 6887817"/>
              <a:gd name="connsiteY48" fmla="*/ 842433 h 7399750"/>
              <a:gd name="connsiteX49" fmla="*/ 0 w 6887817"/>
              <a:gd name="connsiteY49" fmla="*/ 0 h 739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6887817" h="7399750" fill="none" extrusionOk="0">
                <a:moveTo>
                  <a:pt x="0" y="0"/>
                </a:moveTo>
                <a:cubicBezTo>
                  <a:pt x="256177" y="-51759"/>
                  <a:pt x="507012" y="63309"/>
                  <a:pt x="711741" y="0"/>
                </a:cubicBezTo>
                <a:cubicBezTo>
                  <a:pt x="916470" y="-63309"/>
                  <a:pt x="1120892" y="29420"/>
                  <a:pt x="1423482" y="0"/>
                </a:cubicBezTo>
                <a:cubicBezTo>
                  <a:pt x="1726072" y="-29420"/>
                  <a:pt x="1798326" y="32187"/>
                  <a:pt x="1997467" y="0"/>
                </a:cubicBezTo>
                <a:cubicBezTo>
                  <a:pt x="2196609" y="-32187"/>
                  <a:pt x="2483701" y="29753"/>
                  <a:pt x="2640330" y="0"/>
                </a:cubicBezTo>
                <a:cubicBezTo>
                  <a:pt x="2796959" y="-29753"/>
                  <a:pt x="2983436" y="533"/>
                  <a:pt x="3214315" y="0"/>
                </a:cubicBezTo>
                <a:cubicBezTo>
                  <a:pt x="3445195" y="-533"/>
                  <a:pt x="3644823" y="63701"/>
                  <a:pt x="3788299" y="0"/>
                </a:cubicBezTo>
                <a:cubicBezTo>
                  <a:pt x="3931775" y="-63701"/>
                  <a:pt x="4154203" y="34235"/>
                  <a:pt x="4362284" y="0"/>
                </a:cubicBezTo>
                <a:cubicBezTo>
                  <a:pt x="4570366" y="-34235"/>
                  <a:pt x="4583404" y="41519"/>
                  <a:pt x="4729634" y="0"/>
                </a:cubicBezTo>
                <a:cubicBezTo>
                  <a:pt x="4875864" y="-41519"/>
                  <a:pt x="5059984" y="53239"/>
                  <a:pt x="5372497" y="0"/>
                </a:cubicBezTo>
                <a:cubicBezTo>
                  <a:pt x="5685010" y="-53239"/>
                  <a:pt x="5651232" y="31090"/>
                  <a:pt x="5739848" y="0"/>
                </a:cubicBezTo>
                <a:cubicBezTo>
                  <a:pt x="5828464" y="-31090"/>
                  <a:pt x="6031993" y="45874"/>
                  <a:pt x="6313832" y="0"/>
                </a:cubicBezTo>
                <a:cubicBezTo>
                  <a:pt x="6595671" y="-45874"/>
                  <a:pt x="6682388" y="45138"/>
                  <a:pt x="6887817" y="0"/>
                </a:cubicBezTo>
                <a:cubicBezTo>
                  <a:pt x="6968719" y="213039"/>
                  <a:pt x="6836894" y="478961"/>
                  <a:pt x="6887817" y="717207"/>
                </a:cubicBezTo>
                <a:cubicBezTo>
                  <a:pt x="6938740" y="955453"/>
                  <a:pt x="6855987" y="916959"/>
                  <a:pt x="6887817" y="1064426"/>
                </a:cubicBezTo>
                <a:cubicBezTo>
                  <a:pt x="6919647" y="1211893"/>
                  <a:pt x="6878415" y="1327738"/>
                  <a:pt x="6887817" y="1485642"/>
                </a:cubicBezTo>
                <a:cubicBezTo>
                  <a:pt x="6897219" y="1643546"/>
                  <a:pt x="6874846" y="1716733"/>
                  <a:pt x="6887817" y="1906859"/>
                </a:cubicBezTo>
                <a:cubicBezTo>
                  <a:pt x="6900788" y="2096985"/>
                  <a:pt x="6867898" y="2208432"/>
                  <a:pt x="6887817" y="2476070"/>
                </a:cubicBezTo>
                <a:cubicBezTo>
                  <a:pt x="6907736" y="2743708"/>
                  <a:pt x="6825471" y="2904858"/>
                  <a:pt x="6887817" y="3045282"/>
                </a:cubicBezTo>
                <a:cubicBezTo>
                  <a:pt x="6950163" y="3185706"/>
                  <a:pt x="6848458" y="3410471"/>
                  <a:pt x="6887817" y="3540496"/>
                </a:cubicBezTo>
                <a:cubicBezTo>
                  <a:pt x="6927176" y="3670521"/>
                  <a:pt x="6849359" y="4106079"/>
                  <a:pt x="6887817" y="4257702"/>
                </a:cubicBezTo>
                <a:cubicBezTo>
                  <a:pt x="6926275" y="4409325"/>
                  <a:pt x="6857971" y="4550742"/>
                  <a:pt x="6887817" y="4678919"/>
                </a:cubicBezTo>
                <a:cubicBezTo>
                  <a:pt x="6917663" y="4807096"/>
                  <a:pt x="6830279" y="5143562"/>
                  <a:pt x="6887817" y="5396125"/>
                </a:cubicBezTo>
                <a:cubicBezTo>
                  <a:pt x="6945355" y="5648688"/>
                  <a:pt x="6879365" y="5613355"/>
                  <a:pt x="6887817" y="5817342"/>
                </a:cubicBezTo>
                <a:cubicBezTo>
                  <a:pt x="6896269" y="6021329"/>
                  <a:pt x="6826155" y="6160203"/>
                  <a:pt x="6887817" y="6460551"/>
                </a:cubicBezTo>
                <a:cubicBezTo>
                  <a:pt x="6949479" y="6760899"/>
                  <a:pt x="6823451" y="7154040"/>
                  <a:pt x="6887817" y="7399750"/>
                </a:cubicBezTo>
                <a:cubicBezTo>
                  <a:pt x="6753962" y="7400084"/>
                  <a:pt x="6634893" y="7381065"/>
                  <a:pt x="6520467" y="7399750"/>
                </a:cubicBezTo>
                <a:cubicBezTo>
                  <a:pt x="6406041" y="7418435"/>
                  <a:pt x="6181098" y="7359625"/>
                  <a:pt x="5877604" y="7399750"/>
                </a:cubicBezTo>
                <a:cubicBezTo>
                  <a:pt x="5574110" y="7439875"/>
                  <a:pt x="5646441" y="7369383"/>
                  <a:pt x="5510254" y="7399750"/>
                </a:cubicBezTo>
                <a:cubicBezTo>
                  <a:pt x="5374067" y="7430117"/>
                  <a:pt x="5087602" y="7383397"/>
                  <a:pt x="4798513" y="7399750"/>
                </a:cubicBezTo>
                <a:cubicBezTo>
                  <a:pt x="4509424" y="7416103"/>
                  <a:pt x="4396488" y="7339686"/>
                  <a:pt x="4293406" y="7399750"/>
                </a:cubicBezTo>
                <a:cubicBezTo>
                  <a:pt x="4190324" y="7459814"/>
                  <a:pt x="3923777" y="7360372"/>
                  <a:pt x="3719421" y="7399750"/>
                </a:cubicBezTo>
                <a:cubicBezTo>
                  <a:pt x="3515065" y="7439128"/>
                  <a:pt x="3468488" y="7386729"/>
                  <a:pt x="3283193" y="7399750"/>
                </a:cubicBezTo>
                <a:cubicBezTo>
                  <a:pt x="3097898" y="7412771"/>
                  <a:pt x="2933270" y="7376173"/>
                  <a:pt x="2640330" y="7399750"/>
                </a:cubicBezTo>
                <a:cubicBezTo>
                  <a:pt x="2347390" y="7423327"/>
                  <a:pt x="2153221" y="7396856"/>
                  <a:pt x="1928589" y="7399750"/>
                </a:cubicBezTo>
                <a:cubicBezTo>
                  <a:pt x="1703957" y="7402644"/>
                  <a:pt x="1663184" y="7365294"/>
                  <a:pt x="1423482" y="7399750"/>
                </a:cubicBezTo>
                <a:cubicBezTo>
                  <a:pt x="1183780" y="7434206"/>
                  <a:pt x="1060204" y="7345670"/>
                  <a:pt x="711741" y="7399750"/>
                </a:cubicBezTo>
                <a:cubicBezTo>
                  <a:pt x="363278" y="7453830"/>
                  <a:pt x="223704" y="7338317"/>
                  <a:pt x="0" y="7399750"/>
                </a:cubicBezTo>
                <a:cubicBezTo>
                  <a:pt x="-73608" y="7076133"/>
                  <a:pt x="60918" y="6918144"/>
                  <a:pt x="0" y="6682543"/>
                </a:cubicBezTo>
                <a:cubicBezTo>
                  <a:pt x="-60918" y="6446942"/>
                  <a:pt x="23366" y="6350209"/>
                  <a:pt x="0" y="6039334"/>
                </a:cubicBezTo>
                <a:cubicBezTo>
                  <a:pt x="-23366" y="5728459"/>
                  <a:pt x="29736" y="5636228"/>
                  <a:pt x="0" y="5470123"/>
                </a:cubicBezTo>
                <a:cubicBezTo>
                  <a:pt x="-29736" y="5304018"/>
                  <a:pt x="44130" y="5062656"/>
                  <a:pt x="0" y="4826914"/>
                </a:cubicBezTo>
                <a:cubicBezTo>
                  <a:pt x="-44130" y="4591172"/>
                  <a:pt x="3857" y="4411578"/>
                  <a:pt x="0" y="4183705"/>
                </a:cubicBezTo>
                <a:cubicBezTo>
                  <a:pt x="-3857" y="3955832"/>
                  <a:pt x="3614" y="3676207"/>
                  <a:pt x="0" y="3466498"/>
                </a:cubicBezTo>
                <a:cubicBezTo>
                  <a:pt x="-3614" y="3256789"/>
                  <a:pt x="14412" y="3270148"/>
                  <a:pt x="0" y="3119279"/>
                </a:cubicBezTo>
                <a:cubicBezTo>
                  <a:pt x="-14412" y="2968410"/>
                  <a:pt x="13364" y="2865869"/>
                  <a:pt x="0" y="2772060"/>
                </a:cubicBezTo>
                <a:cubicBezTo>
                  <a:pt x="-13364" y="2678251"/>
                  <a:pt x="76013" y="2249340"/>
                  <a:pt x="0" y="2054854"/>
                </a:cubicBezTo>
                <a:cubicBezTo>
                  <a:pt x="-76013" y="1860368"/>
                  <a:pt x="36847" y="1776994"/>
                  <a:pt x="0" y="1559640"/>
                </a:cubicBezTo>
                <a:cubicBezTo>
                  <a:pt x="-36847" y="1342286"/>
                  <a:pt x="39246" y="1052441"/>
                  <a:pt x="0" y="842433"/>
                </a:cubicBezTo>
                <a:cubicBezTo>
                  <a:pt x="-39246" y="632425"/>
                  <a:pt x="72737" y="211530"/>
                  <a:pt x="0" y="0"/>
                </a:cubicBezTo>
                <a:close/>
              </a:path>
              <a:path w="6887817" h="7399750" stroke="0" extrusionOk="0">
                <a:moveTo>
                  <a:pt x="0" y="0"/>
                </a:moveTo>
                <a:cubicBezTo>
                  <a:pt x="126121" y="-23496"/>
                  <a:pt x="376591" y="29773"/>
                  <a:pt x="505107" y="0"/>
                </a:cubicBezTo>
                <a:cubicBezTo>
                  <a:pt x="633623" y="-29773"/>
                  <a:pt x="729261" y="3281"/>
                  <a:pt x="872457" y="0"/>
                </a:cubicBezTo>
                <a:cubicBezTo>
                  <a:pt x="1015653" y="-3281"/>
                  <a:pt x="1408713" y="41260"/>
                  <a:pt x="1584198" y="0"/>
                </a:cubicBezTo>
                <a:cubicBezTo>
                  <a:pt x="1759683" y="-41260"/>
                  <a:pt x="1898005" y="21974"/>
                  <a:pt x="2089304" y="0"/>
                </a:cubicBezTo>
                <a:cubicBezTo>
                  <a:pt x="2280603" y="-21974"/>
                  <a:pt x="2386284" y="41790"/>
                  <a:pt x="2594411" y="0"/>
                </a:cubicBezTo>
                <a:cubicBezTo>
                  <a:pt x="2802538" y="-41790"/>
                  <a:pt x="3111603" y="79049"/>
                  <a:pt x="3306152" y="0"/>
                </a:cubicBezTo>
                <a:cubicBezTo>
                  <a:pt x="3500701" y="-79049"/>
                  <a:pt x="3615860" y="31039"/>
                  <a:pt x="3742381" y="0"/>
                </a:cubicBezTo>
                <a:cubicBezTo>
                  <a:pt x="3868902" y="-31039"/>
                  <a:pt x="4165536" y="39942"/>
                  <a:pt x="4454122" y="0"/>
                </a:cubicBezTo>
                <a:cubicBezTo>
                  <a:pt x="4742708" y="-39942"/>
                  <a:pt x="4838486" y="61633"/>
                  <a:pt x="5165863" y="0"/>
                </a:cubicBezTo>
                <a:cubicBezTo>
                  <a:pt x="5493240" y="-61633"/>
                  <a:pt x="5456705" y="49203"/>
                  <a:pt x="5739848" y="0"/>
                </a:cubicBezTo>
                <a:cubicBezTo>
                  <a:pt x="6022991" y="-49203"/>
                  <a:pt x="6552729" y="121427"/>
                  <a:pt x="6887817" y="0"/>
                </a:cubicBezTo>
                <a:cubicBezTo>
                  <a:pt x="6918863" y="102857"/>
                  <a:pt x="6886977" y="317909"/>
                  <a:pt x="6887817" y="495214"/>
                </a:cubicBezTo>
                <a:cubicBezTo>
                  <a:pt x="6888657" y="672519"/>
                  <a:pt x="6853326" y="709469"/>
                  <a:pt x="6887817" y="842433"/>
                </a:cubicBezTo>
                <a:cubicBezTo>
                  <a:pt x="6922308" y="975397"/>
                  <a:pt x="6856900" y="1169382"/>
                  <a:pt x="6887817" y="1411645"/>
                </a:cubicBezTo>
                <a:cubicBezTo>
                  <a:pt x="6918734" y="1653908"/>
                  <a:pt x="6884483" y="1735573"/>
                  <a:pt x="6887817" y="1980856"/>
                </a:cubicBezTo>
                <a:cubicBezTo>
                  <a:pt x="6891151" y="2226139"/>
                  <a:pt x="6841076" y="2329104"/>
                  <a:pt x="6887817" y="2550068"/>
                </a:cubicBezTo>
                <a:cubicBezTo>
                  <a:pt x="6934558" y="2771032"/>
                  <a:pt x="6851451" y="2954191"/>
                  <a:pt x="6887817" y="3193277"/>
                </a:cubicBezTo>
                <a:cubicBezTo>
                  <a:pt x="6924183" y="3432363"/>
                  <a:pt x="6812216" y="3535370"/>
                  <a:pt x="6887817" y="3836486"/>
                </a:cubicBezTo>
                <a:cubicBezTo>
                  <a:pt x="6963418" y="4137602"/>
                  <a:pt x="6871916" y="4278010"/>
                  <a:pt x="6887817" y="4479695"/>
                </a:cubicBezTo>
                <a:cubicBezTo>
                  <a:pt x="6903718" y="4681380"/>
                  <a:pt x="6886662" y="4728885"/>
                  <a:pt x="6887817" y="4826914"/>
                </a:cubicBezTo>
                <a:cubicBezTo>
                  <a:pt x="6888972" y="4924943"/>
                  <a:pt x="6844292" y="5130081"/>
                  <a:pt x="6887817" y="5248130"/>
                </a:cubicBezTo>
                <a:cubicBezTo>
                  <a:pt x="6931342" y="5366179"/>
                  <a:pt x="6873083" y="5695312"/>
                  <a:pt x="6887817" y="5891339"/>
                </a:cubicBezTo>
                <a:cubicBezTo>
                  <a:pt x="6902551" y="6087366"/>
                  <a:pt x="6873611" y="6220305"/>
                  <a:pt x="6887817" y="6386553"/>
                </a:cubicBezTo>
                <a:cubicBezTo>
                  <a:pt x="6902023" y="6552801"/>
                  <a:pt x="6852144" y="6619410"/>
                  <a:pt x="6887817" y="6807770"/>
                </a:cubicBezTo>
                <a:cubicBezTo>
                  <a:pt x="6923490" y="6996130"/>
                  <a:pt x="6844571" y="7160489"/>
                  <a:pt x="6887817" y="7399750"/>
                </a:cubicBezTo>
                <a:cubicBezTo>
                  <a:pt x="6755352" y="7436643"/>
                  <a:pt x="6513324" y="7380071"/>
                  <a:pt x="6313832" y="7399750"/>
                </a:cubicBezTo>
                <a:cubicBezTo>
                  <a:pt x="6114340" y="7419429"/>
                  <a:pt x="5882222" y="7347508"/>
                  <a:pt x="5739848" y="7399750"/>
                </a:cubicBezTo>
                <a:cubicBezTo>
                  <a:pt x="5597474" y="7451992"/>
                  <a:pt x="5463008" y="7374074"/>
                  <a:pt x="5303619" y="7399750"/>
                </a:cubicBezTo>
                <a:cubicBezTo>
                  <a:pt x="5144230" y="7425426"/>
                  <a:pt x="4916028" y="7366734"/>
                  <a:pt x="4660756" y="7399750"/>
                </a:cubicBezTo>
                <a:cubicBezTo>
                  <a:pt x="4405484" y="7432766"/>
                  <a:pt x="4435415" y="7364193"/>
                  <a:pt x="4224528" y="7399750"/>
                </a:cubicBezTo>
                <a:cubicBezTo>
                  <a:pt x="4013641" y="7435307"/>
                  <a:pt x="3872600" y="7327883"/>
                  <a:pt x="3581665" y="7399750"/>
                </a:cubicBezTo>
                <a:cubicBezTo>
                  <a:pt x="3290730" y="7471617"/>
                  <a:pt x="3289745" y="7378728"/>
                  <a:pt x="3214315" y="7399750"/>
                </a:cubicBezTo>
                <a:cubicBezTo>
                  <a:pt x="3138885" y="7420772"/>
                  <a:pt x="2776769" y="7343742"/>
                  <a:pt x="2571452" y="7399750"/>
                </a:cubicBezTo>
                <a:cubicBezTo>
                  <a:pt x="2366135" y="7455758"/>
                  <a:pt x="2234321" y="7350644"/>
                  <a:pt x="2135223" y="7399750"/>
                </a:cubicBezTo>
                <a:cubicBezTo>
                  <a:pt x="2036125" y="7448856"/>
                  <a:pt x="1918065" y="7387169"/>
                  <a:pt x="1767873" y="7399750"/>
                </a:cubicBezTo>
                <a:cubicBezTo>
                  <a:pt x="1617681" y="7412331"/>
                  <a:pt x="1528489" y="7375814"/>
                  <a:pt x="1331645" y="7399750"/>
                </a:cubicBezTo>
                <a:cubicBezTo>
                  <a:pt x="1134801" y="7423686"/>
                  <a:pt x="993673" y="7373319"/>
                  <a:pt x="688782" y="7399750"/>
                </a:cubicBezTo>
                <a:cubicBezTo>
                  <a:pt x="383891" y="7426181"/>
                  <a:pt x="140377" y="7384410"/>
                  <a:pt x="0" y="7399750"/>
                </a:cubicBezTo>
                <a:cubicBezTo>
                  <a:pt x="-5163" y="7260732"/>
                  <a:pt x="14527" y="7159887"/>
                  <a:pt x="0" y="7052531"/>
                </a:cubicBezTo>
                <a:cubicBezTo>
                  <a:pt x="-14527" y="6945175"/>
                  <a:pt x="36937" y="6775666"/>
                  <a:pt x="0" y="6705312"/>
                </a:cubicBezTo>
                <a:cubicBezTo>
                  <a:pt x="-36937" y="6634958"/>
                  <a:pt x="31303" y="6379743"/>
                  <a:pt x="0" y="6062103"/>
                </a:cubicBezTo>
                <a:cubicBezTo>
                  <a:pt x="-31303" y="5744463"/>
                  <a:pt x="3789" y="5863832"/>
                  <a:pt x="0" y="5714884"/>
                </a:cubicBezTo>
                <a:cubicBezTo>
                  <a:pt x="-3789" y="5565936"/>
                  <a:pt x="26060" y="5424511"/>
                  <a:pt x="0" y="5145672"/>
                </a:cubicBezTo>
                <a:cubicBezTo>
                  <a:pt x="-26060" y="4866833"/>
                  <a:pt x="2569" y="4914841"/>
                  <a:pt x="0" y="4724456"/>
                </a:cubicBezTo>
                <a:cubicBezTo>
                  <a:pt x="-2569" y="4534071"/>
                  <a:pt x="21825" y="4294763"/>
                  <a:pt x="0" y="4155244"/>
                </a:cubicBezTo>
                <a:cubicBezTo>
                  <a:pt x="-21825" y="4015725"/>
                  <a:pt x="68215" y="3772006"/>
                  <a:pt x="0" y="3586033"/>
                </a:cubicBezTo>
                <a:cubicBezTo>
                  <a:pt x="-68215" y="3400060"/>
                  <a:pt x="58110" y="3202938"/>
                  <a:pt x="0" y="3016821"/>
                </a:cubicBezTo>
                <a:cubicBezTo>
                  <a:pt x="-58110" y="2830704"/>
                  <a:pt x="8214" y="2713131"/>
                  <a:pt x="0" y="2447610"/>
                </a:cubicBezTo>
                <a:cubicBezTo>
                  <a:pt x="-8214" y="2182089"/>
                  <a:pt x="16439" y="2146088"/>
                  <a:pt x="0" y="1952396"/>
                </a:cubicBezTo>
                <a:cubicBezTo>
                  <a:pt x="-16439" y="1758704"/>
                  <a:pt x="69459" y="1619233"/>
                  <a:pt x="0" y="1309187"/>
                </a:cubicBezTo>
                <a:cubicBezTo>
                  <a:pt x="-69459" y="999141"/>
                  <a:pt x="53423" y="929111"/>
                  <a:pt x="0" y="739975"/>
                </a:cubicBezTo>
                <a:cubicBezTo>
                  <a:pt x="-53423" y="550839"/>
                  <a:pt x="53380" y="234652"/>
                  <a:pt x="0" y="0"/>
                </a:cubicBezTo>
                <a:close/>
              </a:path>
            </a:pathLst>
          </a:custGeom>
          <a:ln w="3810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124877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D256A-923A-6EBE-D26B-DDC59D329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Microscopic structure of cartilage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35EC6-A207-C465-9F43-EA6FAA829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Cartilage is classified as connective tissue, because it has cells (</a:t>
            </a:r>
            <a:r>
              <a:rPr lang="en-US" sz="2400" dirty="0" err="1"/>
              <a:t>chrondocytes</a:t>
            </a:r>
            <a:r>
              <a:rPr lang="en-US" sz="2400" dirty="0"/>
              <a:t>) separated from each other by a large amount of extra-cellular  matrix of fibrous protein (collagen) and firm protein-carbohydrate complex (</a:t>
            </a:r>
            <a:r>
              <a:rPr lang="en-US" sz="2400" dirty="0" err="1"/>
              <a:t>chondrin</a:t>
            </a:r>
            <a:r>
              <a:rPr lang="en-US" sz="2400" dirty="0"/>
              <a:t>). Three types of cartilage in the skeletal system depend on the thickness of the </a:t>
            </a:r>
            <a:r>
              <a:rPr lang="en-US" sz="2400" dirty="0" err="1"/>
              <a:t>fibres</a:t>
            </a:r>
            <a:r>
              <a:rPr 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93505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20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C4CE3C4-3600-4353-9FE1-B32D06BEF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37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9A332F-4FDF-B45C-0B33-65BE76F0B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20662"/>
            <a:ext cx="5191125" cy="730251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Types of cartilage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A3C9C5-290F-2FAB-2275-E23FFE49C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4011" y="4412973"/>
            <a:ext cx="3153259" cy="234400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50206-E8C6-42D5-0B3E-4A1505F9F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6" y="950913"/>
            <a:ext cx="5800724" cy="5516562"/>
          </a:xfrm>
        </p:spPr>
        <p:txBody>
          <a:bodyPr>
            <a:normAutofit lnSpcReduction="10000"/>
          </a:bodyPr>
          <a:lstStyle/>
          <a:p>
            <a:pPr>
              <a:lnSpc>
                <a:spcPct val="130000"/>
              </a:lnSpc>
            </a:pPr>
            <a:r>
              <a:rPr lang="en-US" sz="2400" b="1" dirty="0"/>
              <a:t>Hyaline:</a:t>
            </a:r>
            <a:r>
              <a:rPr lang="en-US" sz="2400" dirty="0"/>
              <a:t> Closely packed </a:t>
            </a:r>
            <a:r>
              <a:rPr lang="en-US" sz="2400" dirty="0" err="1"/>
              <a:t>fibres</a:t>
            </a:r>
            <a:r>
              <a:rPr lang="en-US" sz="2400" dirty="0"/>
              <a:t> within the matrix provide strength and flexibility, </a:t>
            </a:r>
            <a:r>
              <a:rPr lang="en-US" sz="2400" dirty="0" err="1"/>
              <a:t>eg</a:t>
            </a:r>
            <a:r>
              <a:rPr lang="en-US" sz="2400" dirty="0"/>
              <a:t> ends of bones within moveable joints.</a:t>
            </a:r>
          </a:p>
          <a:p>
            <a:pPr>
              <a:lnSpc>
                <a:spcPct val="130000"/>
              </a:lnSpc>
            </a:pPr>
            <a:r>
              <a:rPr lang="en-US" sz="2400" b="1" dirty="0"/>
              <a:t>Elastic:</a:t>
            </a:r>
            <a:r>
              <a:rPr lang="en-US" sz="2400" dirty="0"/>
              <a:t> </a:t>
            </a:r>
            <a:r>
              <a:rPr lang="en-US" sz="2400" dirty="0" err="1"/>
              <a:t>Fibres</a:t>
            </a:r>
            <a:r>
              <a:rPr lang="en-US" sz="2400" dirty="0"/>
              <a:t> not so closely packed so more flexible, </a:t>
            </a:r>
            <a:r>
              <a:rPr lang="en-US" sz="2400" dirty="0" err="1"/>
              <a:t>eg</a:t>
            </a:r>
            <a:r>
              <a:rPr lang="en-US" sz="2400" dirty="0"/>
              <a:t> ears. </a:t>
            </a:r>
          </a:p>
          <a:p>
            <a:pPr>
              <a:lnSpc>
                <a:spcPct val="130000"/>
              </a:lnSpc>
            </a:pPr>
            <a:r>
              <a:rPr lang="en-AU" sz="2400" b="1" dirty="0"/>
              <a:t>Fibrous:</a:t>
            </a:r>
            <a:r>
              <a:rPr lang="en-AU" sz="2400" dirty="0"/>
              <a:t> Coarse, thick bundles of fibres can be compressed slightly to absorb impact, </a:t>
            </a:r>
            <a:r>
              <a:rPr lang="en-AU" sz="2400" dirty="0" err="1"/>
              <a:t>eg</a:t>
            </a:r>
            <a:r>
              <a:rPr lang="en-AU" sz="2400" dirty="0"/>
              <a:t> intervertebral discs of spinal column.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DA2881-5F41-CE7F-A7A7-94E698DA7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033" y="2266105"/>
            <a:ext cx="3181237" cy="20811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341CB9-4A59-4092-0A65-D4B28968D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7245" y="130613"/>
            <a:ext cx="3160025" cy="20698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EA926B-A967-7CE0-CADA-2BE7504A75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4974" y="36281"/>
            <a:ext cx="2865368" cy="67854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35E89D-89C0-D145-B8DB-52F18B22C1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2890" y="1165521"/>
            <a:ext cx="5035432" cy="438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63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3146</TotalTime>
  <Words>463</Words>
  <Application>Microsoft Office PowerPoint</Application>
  <PresentationFormat>Widescreen</PresentationFormat>
  <Paragraphs>36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Meiryo</vt:lpstr>
      <vt:lpstr>Arial</vt:lpstr>
      <vt:lpstr>Calibri</vt:lpstr>
      <vt:lpstr>Corbel</vt:lpstr>
      <vt:lpstr>SketchLinesVTI</vt:lpstr>
      <vt:lpstr>Skeletal system: cells and tissues</vt:lpstr>
      <vt:lpstr>Review </vt:lpstr>
      <vt:lpstr>Learning Intentions</vt:lpstr>
      <vt:lpstr>Success Criteria</vt:lpstr>
      <vt:lpstr>Microscopic structure of bone</vt:lpstr>
      <vt:lpstr>PowerPoint Presentation</vt:lpstr>
      <vt:lpstr>PowerPoint Presentation</vt:lpstr>
      <vt:lpstr>Microscopic structure of cartilage</vt:lpstr>
      <vt:lpstr>Types of cartilage</vt:lpstr>
      <vt:lpstr>Blood supply</vt:lpstr>
      <vt:lpstr>Growth and repair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 Johnson</cp:lastModifiedBy>
  <cp:revision>50</cp:revision>
  <dcterms:created xsi:type="dcterms:W3CDTF">2023-02-01T11:31:06Z</dcterms:created>
  <dcterms:modified xsi:type="dcterms:W3CDTF">2024-04-28T11:06:54Z</dcterms:modified>
</cp:coreProperties>
</file>

<file path=docProps/thumbnail.jpeg>
</file>